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4" r:id="rId9"/>
    <p:sldId id="265" r:id="rId10"/>
    <p:sldId id="263" r:id="rId11"/>
    <p:sldId id="268" r:id="rId12"/>
    <p:sldId id="269" r:id="rId13"/>
    <p:sldId id="271" r:id="rId14"/>
    <p:sldId id="272" r:id="rId15"/>
    <p:sldId id="274" r:id="rId16"/>
    <p:sldId id="276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9F65C2B-6B3F-2443-B3C3-6F18759A8A72}">
          <p14:sldIdLst>
            <p14:sldId id="256"/>
            <p14:sldId id="257"/>
            <p14:sldId id="258"/>
            <p14:sldId id="259"/>
          </p14:sldIdLst>
        </p14:section>
        <p14:section name="目录" id="{A30BC5C4-DD0C-AC45-BCD4-6AD0BF2FB179}">
          <p14:sldIdLst>
            <p14:sldId id="260"/>
            <p14:sldId id="261"/>
            <p14:sldId id="273"/>
          </p14:sldIdLst>
        </p14:section>
        <p14:section name="标题" id="{7DBF7894-BF3E-2A44-9CA3-2D7F08353DC5}">
          <p14:sldIdLst>
            <p14:sldId id="264"/>
            <p14:sldId id="265"/>
            <p14:sldId id="263"/>
          </p14:sldIdLst>
        </p14:section>
        <p14:section name="内容部分" id="{49217F6D-2B03-654F-924A-B0486839095C}">
          <p14:sldIdLst>
            <p14:sldId id="268"/>
            <p14:sldId id="269"/>
            <p14:sldId id="271"/>
            <p14:sldId id="272"/>
            <p14:sldId id="274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致谢" id="{50560FF4-C125-7543-A655-8B98CA634424}">
          <p14:sldIdLst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300" userDrawn="1">
          <p15:clr>
            <a:srgbClr val="A4A3A4"/>
          </p15:clr>
        </p15:guide>
        <p15:guide id="7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90"/>
    <a:srgbClr val="FFD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/>
    <p:restoredTop sz="94711"/>
  </p:normalViewPr>
  <p:slideViewPr>
    <p:cSldViewPr snapToGrid="0" snapToObjects="1">
      <p:cViewPr varScale="1">
        <p:scale>
          <a:sx n="66" d="100"/>
          <a:sy n="66" d="100"/>
        </p:scale>
        <p:origin x="494" y="53"/>
      </p:cViewPr>
      <p:guideLst>
        <p:guide orient="horz" pos="2160"/>
        <p:guide pos="3840"/>
        <p:guide pos="551"/>
        <p:guide pos="7129"/>
        <p:guide orient="horz" pos="4020"/>
        <p:guide orient="horz" pos="300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C00000">
                  <a:alpha val="3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1F-0649-AD61-2124DFE50F62}"/>
              </c:ext>
            </c:extLst>
          </c:dPt>
          <c:dPt>
            <c:idx val="1"/>
            <c:bubble3D val="0"/>
            <c:explosion val="6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1F-0649-AD61-2124DFE50F62}"/>
              </c:ext>
            </c:extLst>
          </c:dPt>
          <c:dPt>
            <c:idx val="2"/>
            <c:bubble3D val="0"/>
            <c:spPr>
              <a:solidFill>
                <a:srgbClr val="C00000">
                  <a:alpha val="2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1F-0649-AD61-2124DFE50F62}"/>
              </c:ext>
            </c:extLst>
          </c:dPt>
          <c:dPt>
            <c:idx val="3"/>
            <c:bubble3D val="0"/>
            <c:spPr>
              <a:solidFill>
                <a:srgbClr val="C00000">
                  <a:alpha val="72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A1F-0649-AD61-2124DFE50F62}"/>
              </c:ext>
            </c:extLst>
          </c:dPt>
          <c:val>
            <c:numRef>
              <c:f>Sheet1!$A$1:$A$4</c:f>
              <c:numCache>
                <c:formatCode>General</c:formatCode>
                <c:ptCount val="4"/>
                <c:pt idx="0">
                  <c:v>25</c:v>
                </c:pt>
                <c:pt idx="1">
                  <c:v>10</c:v>
                </c:pt>
                <c:pt idx="2">
                  <c:v>49</c:v>
                </c:pt>
                <c:pt idx="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1F-0649-AD61-2124DFE50F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D88E-BAE5-0541-9BFB-6F5AEB4D3137}" type="datetimeFigureOut">
              <a:rPr kumimoji="1" lang="zh-CN" altLang="en-US" smtClean="0"/>
              <a:t>2024-09-15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29EE6-FA60-6347-BBD2-1B741790BB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61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737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191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70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69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3007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97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3676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25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141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577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80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29EE6-FA60-6347-BBD2-1B741790BBE0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439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34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1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文本&#10;&#10;描述已自动生成">
            <a:extLst>
              <a:ext uri="{FF2B5EF4-FFF2-40B4-BE49-F238E27FC236}">
                <a16:creationId xmlns:a16="http://schemas.microsoft.com/office/drawing/2014/main" id="{7101CA7F-B87E-8CDD-A104-CE263B4D40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592" y="1364067"/>
            <a:ext cx="3756579" cy="7219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CADA65-5629-D938-95B3-084FA32B23C9}"/>
              </a:ext>
            </a:extLst>
          </p:cNvPr>
          <p:cNvSpPr txBox="1"/>
          <p:nvPr/>
        </p:nvSpPr>
        <p:spPr>
          <a:xfrm>
            <a:off x="855929" y="435315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汇报人：于正洋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39AF0B-A1AF-EE5E-50E3-DA137C25C295}"/>
              </a:ext>
            </a:extLst>
          </p:cNvPr>
          <p:cNvSpPr txBox="1"/>
          <p:nvPr/>
        </p:nvSpPr>
        <p:spPr>
          <a:xfrm>
            <a:off x="740317" y="334844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SemiBold" panose="02020400000000000000" pitchFamily="18" charset="-128"/>
                <a:ea typeface="Source Han Serif SC SemiBold" panose="02020400000000000000" pitchFamily="18" charset="-128"/>
                <a:cs typeface="Arial" panose="020B0604020202020204" pitchFamily="34" charset="0"/>
              </a:rPr>
              <a:t>毕业设计课程答辩通用模板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8215D1-8624-53D2-C6FC-26AD39044268}"/>
              </a:ext>
            </a:extLst>
          </p:cNvPr>
          <p:cNvSpPr/>
          <p:nvPr/>
        </p:nvSpPr>
        <p:spPr>
          <a:xfrm>
            <a:off x="740317" y="2201010"/>
            <a:ext cx="72635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 hangingPunct="0"/>
            <a:r>
              <a:rPr kumimoji="1" lang="zh-CN" altLang="en-US" sz="6600" b="1" spc="300" dirty="0">
                <a:gradFill>
                  <a:gsLst>
                    <a:gs pos="0">
                      <a:schemeClr val="accent4">
                        <a:lumMod val="63000"/>
                        <a:lumOff val="37000"/>
                      </a:schemeClr>
                    </a:gs>
                    <a:gs pos="9900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西安电子科技大学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2F7B3B-0EB2-DC6C-3892-2C278C2F627F}"/>
              </a:ext>
            </a:extLst>
          </p:cNvPr>
          <p:cNvSpPr txBox="1"/>
          <p:nvPr/>
        </p:nvSpPr>
        <p:spPr>
          <a:xfrm>
            <a:off x="2818824" y="4353149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指导人：于正洋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61C390-8DF9-810F-ECDD-5447DC1181A7}"/>
              </a:ext>
            </a:extLst>
          </p:cNvPr>
          <p:cNvSpPr txBox="1"/>
          <p:nvPr/>
        </p:nvSpPr>
        <p:spPr>
          <a:xfrm>
            <a:off x="855929" y="4731138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2020.05.20</a:t>
            </a:r>
            <a:endParaRPr kumimoji="1" lang="zh-CN" altLang="en-US" sz="1600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53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confont-10484-5114096">
            <a:extLst>
              <a:ext uri="{FF2B5EF4-FFF2-40B4-BE49-F238E27FC236}">
                <a16:creationId xmlns:a16="http://schemas.microsoft.com/office/drawing/2014/main" id="{7F77267F-DC82-E7EA-D022-F04FFADD7347}"/>
              </a:ext>
            </a:extLst>
          </p:cNvPr>
          <p:cNvSpPr>
            <a:spLocks noChangeAspect="1"/>
          </p:cNvSpPr>
          <p:nvPr/>
        </p:nvSpPr>
        <p:spPr>
          <a:xfrm>
            <a:off x="2885030" y="2344852"/>
            <a:ext cx="1373926" cy="1391327"/>
          </a:xfrm>
          <a:custGeom>
            <a:avLst/>
            <a:gdLst>
              <a:gd name="T0" fmla="*/ 7558 w 11184"/>
              <a:gd name="T1" fmla="*/ 2125 h 11325"/>
              <a:gd name="T2" fmla="*/ 6347 w 11184"/>
              <a:gd name="T3" fmla="*/ 306 h 11325"/>
              <a:gd name="T4" fmla="*/ 4203 w 11184"/>
              <a:gd name="T5" fmla="*/ 729 h 11325"/>
              <a:gd name="T6" fmla="*/ 3775 w 11184"/>
              <a:gd name="T7" fmla="*/ 2872 h 11325"/>
              <a:gd name="T8" fmla="*/ 5592 w 11184"/>
              <a:gd name="T9" fmla="*/ 4087 h 11325"/>
              <a:gd name="T10" fmla="*/ 7558 w 11184"/>
              <a:gd name="T11" fmla="*/ 2125 h 11325"/>
              <a:gd name="T12" fmla="*/ 6248 w 11184"/>
              <a:gd name="T13" fmla="*/ 4087 h 11325"/>
              <a:gd name="T14" fmla="*/ 4936 w 11184"/>
              <a:gd name="T15" fmla="*/ 4087 h 11325"/>
              <a:gd name="T16" fmla="*/ 3622 w 11184"/>
              <a:gd name="T17" fmla="*/ 4409 h 11325"/>
              <a:gd name="T18" fmla="*/ 5592 w 11184"/>
              <a:gd name="T19" fmla="*/ 5225 h 11325"/>
              <a:gd name="T20" fmla="*/ 7562 w 11184"/>
              <a:gd name="T21" fmla="*/ 4409 h 11325"/>
              <a:gd name="T22" fmla="*/ 6248 w 11184"/>
              <a:gd name="T23" fmla="*/ 4087 h 11325"/>
              <a:gd name="T24" fmla="*/ 10528 w 11184"/>
              <a:gd name="T25" fmla="*/ 6053 h 11325"/>
              <a:gd name="T26" fmla="*/ 9874 w 11184"/>
              <a:gd name="T27" fmla="*/ 6707 h 11325"/>
              <a:gd name="T28" fmla="*/ 9874 w 11184"/>
              <a:gd name="T29" fmla="*/ 8019 h 11325"/>
              <a:gd name="T30" fmla="*/ 10529 w 11184"/>
              <a:gd name="T31" fmla="*/ 8639 h 11325"/>
              <a:gd name="T32" fmla="*/ 11184 w 11184"/>
              <a:gd name="T33" fmla="*/ 8019 h 11325"/>
              <a:gd name="T34" fmla="*/ 11184 w 11184"/>
              <a:gd name="T35" fmla="*/ 6707 h 11325"/>
              <a:gd name="T36" fmla="*/ 10528 w 11184"/>
              <a:gd name="T37" fmla="*/ 6053 h 11325"/>
              <a:gd name="T38" fmla="*/ 1310 w 11184"/>
              <a:gd name="T39" fmla="*/ 8019 h 11325"/>
              <a:gd name="T40" fmla="*/ 1310 w 11184"/>
              <a:gd name="T41" fmla="*/ 6707 h 11325"/>
              <a:gd name="T42" fmla="*/ 655 w 11184"/>
              <a:gd name="T43" fmla="*/ 6087 h 11325"/>
              <a:gd name="T44" fmla="*/ 0 w 11184"/>
              <a:gd name="T45" fmla="*/ 6707 h 11325"/>
              <a:gd name="T46" fmla="*/ 0 w 11184"/>
              <a:gd name="T47" fmla="*/ 8019 h 11325"/>
              <a:gd name="T48" fmla="*/ 655 w 11184"/>
              <a:gd name="T49" fmla="*/ 8639 h 11325"/>
              <a:gd name="T50" fmla="*/ 1310 w 11184"/>
              <a:gd name="T51" fmla="*/ 8019 h 11325"/>
              <a:gd name="T52" fmla="*/ 656 w 11184"/>
              <a:gd name="T53" fmla="*/ 5069 h 11325"/>
              <a:gd name="T54" fmla="*/ 656 w 11184"/>
              <a:gd name="T55" fmla="*/ 5397 h 11325"/>
              <a:gd name="T56" fmla="*/ 1966 w 11184"/>
              <a:gd name="T57" fmla="*/ 6707 h 11325"/>
              <a:gd name="T58" fmla="*/ 1966 w 11184"/>
              <a:gd name="T59" fmla="*/ 8019 h 11325"/>
              <a:gd name="T60" fmla="*/ 656 w 11184"/>
              <a:gd name="T61" fmla="*/ 9325 h 11325"/>
              <a:gd name="T62" fmla="*/ 656 w 11184"/>
              <a:gd name="T63" fmla="*/ 9653 h 11325"/>
              <a:gd name="T64" fmla="*/ 992 w 11184"/>
              <a:gd name="T65" fmla="*/ 9985 h 11325"/>
              <a:gd name="T66" fmla="*/ 5272 w 11184"/>
              <a:gd name="T67" fmla="*/ 11317 h 11325"/>
              <a:gd name="T68" fmla="*/ 5272 w 11184"/>
              <a:gd name="T69" fmla="*/ 5803 h 11325"/>
              <a:gd name="T70" fmla="*/ 992 w 11184"/>
              <a:gd name="T71" fmla="*/ 4743 h 11325"/>
              <a:gd name="T72" fmla="*/ 656 w 11184"/>
              <a:gd name="T73" fmla="*/ 5069 h 11325"/>
              <a:gd name="T74" fmla="*/ 9218 w 11184"/>
              <a:gd name="T75" fmla="*/ 8019 h 11325"/>
              <a:gd name="T76" fmla="*/ 9218 w 11184"/>
              <a:gd name="T77" fmla="*/ 6707 h 11325"/>
              <a:gd name="T78" fmla="*/ 10528 w 11184"/>
              <a:gd name="T79" fmla="*/ 5397 h 11325"/>
              <a:gd name="T80" fmla="*/ 10528 w 11184"/>
              <a:gd name="T81" fmla="*/ 5069 h 11325"/>
              <a:gd name="T82" fmla="*/ 10192 w 11184"/>
              <a:gd name="T83" fmla="*/ 4743 h 11325"/>
              <a:gd name="T84" fmla="*/ 5912 w 11184"/>
              <a:gd name="T85" fmla="*/ 5803 h 11325"/>
              <a:gd name="T86" fmla="*/ 5912 w 11184"/>
              <a:gd name="T87" fmla="*/ 11325 h 11325"/>
              <a:gd name="T88" fmla="*/ 10192 w 11184"/>
              <a:gd name="T89" fmla="*/ 9993 h 11325"/>
              <a:gd name="T90" fmla="*/ 10520 w 11184"/>
              <a:gd name="T91" fmla="*/ 9665 h 11325"/>
              <a:gd name="T92" fmla="*/ 10520 w 11184"/>
              <a:gd name="T93" fmla="*/ 9325 h 11325"/>
              <a:gd name="T94" fmla="*/ 9218 w 11184"/>
              <a:gd name="T95" fmla="*/ 8019 h 1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184" h="11325">
                <a:moveTo>
                  <a:pt x="7558" y="2125"/>
                </a:moveTo>
                <a:cubicBezTo>
                  <a:pt x="7560" y="1329"/>
                  <a:pt x="7082" y="611"/>
                  <a:pt x="6347" y="306"/>
                </a:cubicBezTo>
                <a:cubicBezTo>
                  <a:pt x="5613" y="0"/>
                  <a:pt x="4766" y="168"/>
                  <a:pt x="4203" y="729"/>
                </a:cubicBezTo>
                <a:cubicBezTo>
                  <a:pt x="3640" y="1291"/>
                  <a:pt x="3471" y="2137"/>
                  <a:pt x="3775" y="2872"/>
                </a:cubicBezTo>
                <a:cubicBezTo>
                  <a:pt x="4079" y="3608"/>
                  <a:pt x="4796" y="4087"/>
                  <a:pt x="5592" y="4087"/>
                </a:cubicBezTo>
                <a:cubicBezTo>
                  <a:pt x="6671" y="4075"/>
                  <a:pt x="7544" y="3204"/>
                  <a:pt x="7558" y="2125"/>
                </a:cubicBezTo>
                <a:close/>
                <a:moveTo>
                  <a:pt x="6248" y="4087"/>
                </a:moveTo>
                <a:lnTo>
                  <a:pt x="4936" y="4087"/>
                </a:lnTo>
                <a:cubicBezTo>
                  <a:pt x="4479" y="4091"/>
                  <a:pt x="4029" y="4201"/>
                  <a:pt x="3622" y="4409"/>
                </a:cubicBezTo>
                <a:cubicBezTo>
                  <a:pt x="4311" y="4594"/>
                  <a:pt x="4973" y="4869"/>
                  <a:pt x="5592" y="5225"/>
                </a:cubicBezTo>
                <a:cubicBezTo>
                  <a:pt x="6211" y="4869"/>
                  <a:pt x="6873" y="4594"/>
                  <a:pt x="7562" y="4409"/>
                </a:cubicBezTo>
                <a:cubicBezTo>
                  <a:pt x="7155" y="4201"/>
                  <a:pt x="6705" y="4091"/>
                  <a:pt x="6248" y="4087"/>
                </a:cubicBezTo>
                <a:close/>
                <a:moveTo>
                  <a:pt x="10528" y="6053"/>
                </a:moveTo>
                <a:cubicBezTo>
                  <a:pt x="10167" y="6053"/>
                  <a:pt x="9874" y="6346"/>
                  <a:pt x="9874" y="6707"/>
                </a:cubicBezTo>
                <a:lnTo>
                  <a:pt x="9874" y="8019"/>
                </a:lnTo>
                <a:cubicBezTo>
                  <a:pt x="9893" y="8367"/>
                  <a:pt x="10181" y="8639"/>
                  <a:pt x="10529" y="8639"/>
                </a:cubicBezTo>
                <a:cubicBezTo>
                  <a:pt x="10877" y="8639"/>
                  <a:pt x="11165" y="8367"/>
                  <a:pt x="11184" y="8019"/>
                </a:cubicBezTo>
                <a:lnTo>
                  <a:pt x="11184" y="6707"/>
                </a:lnTo>
                <a:cubicBezTo>
                  <a:pt x="11183" y="6345"/>
                  <a:pt x="10890" y="6053"/>
                  <a:pt x="10528" y="6053"/>
                </a:cubicBezTo>
                <a:close/>
                <a:moveTo>
                  <a:pt x="1310" y="8019"/>
                </a:moveTo>
                <a:lnTo>
                  <a:pt x="1310" y="6707"/>
                </a:lnTo>
                <a:cubicBezTo>
                  <a:pt x="1291" y="6359"/>
                  <a:pt x="1003" y="6087"/>
                  <a:pt x="655" y="6087"/>
                </a:cubicBezTo>
                <a:cubicBezTo>
                  <a:pt x="307" y="6087"/>
                  <a:pt x="19" y="6359"/>
                  <a:pt x="0" y="6707"/>
                </a:cubicBezTo>
                <a:lnTo>
                  <a:pt x="0" y="8019"/>
                </a:lnTo>
                <a:cubicBezTo>
                  <a:pt x="19" y="8367"/>
                  <a:pt x="307" y="8639"/>
                  <a:pt x="655" y="8639"/>
                </a:cubicBezTo>
                <a:cubicBezTo>
                  <a:pt x="1003" y="8639"/>
                  <a:pt x="1291" y="8367"/>
                  <a:pt x="1310" y="8019"/>
                </a:cubicBezTo>
                <a:close/>
                <a:moveTo>
                  <a:pt x="656" y="5069"/>
                </a:moveTo>
                <a:lnTo>
                  <a:pt x="656" y="5397"/>
                </a:lnTo>
                <a:cubicBezTo>
                  <a:pt x="1379" y="5398"/>
                  <a:pt x="1965" y="5984"/>
                  <a:pt x="1966" y="6707"/>
                </a:cubicBezTo>
                <a:lnTo>
                  <a:pt x="1966" y="8019"/>
                </a:lnTo>
                <a:cubicBezTo>
                  <a:pt x="1963" y="8740"/>
                  <a:pt x="1377" y="9324"/>
                  <a:pt x="656" y="9325"/>
                </a:cubicBezTo>
                <a:lnTo>
                  <a:pt x="656" y="9653"/>
                </a:lnTo>
                <a:cubicBezTo>
                  <a:pt x="654" y="9839"/>
                  <a:pt x="806" y="9990"/>
                  <a:pt x="992" y="9985"/>
                </a:cubicBezTo>
                <a:cubicBezTo>
                  <a:pt x="2670" y="9985"/>
                  <a:pt x="4014" y="10515"/>
                  <a:pt x="5272" y="11317"/>
                </a:cubicBezTo>
                <a:lnTo>
                  <a:pt x="5272" y="5803"/>
                </a:lnTo>
                <a:cubicBezTo>
                  <a:pt x="3992" y="5079"/>
                  <a:pt x="2642" y="4743"/>
                  <a:pt x="992" y="4743"/>
                </a:cubicBezTo>
                <a:cubicBezTo>
                  <a:pt x="808" y="4737"/>
                  <a:pt x="656" y="4885"/>
                  <a:pt x="656" y="5069"/>
                </a:cubicBezTo>
                <a:close/>
                <a:moveTo>
                  <a:pt x="9218" y="8019"/>
                </a:moveTo>
                <a:lnTo>
                  <a:pt x="9218" y="6707"/>
                </a:lnTo>
                <a:cubicBezTo>
                  <a:pt x="9219" y="5984"/>
                  <a:pt x="9805" y="5398"/>
                  <a:pt x="10528" y="5397"/>
                </a:cubicBezTo>
                <a:lnTo>
                  <a:pt x="10528" y="5069"/>
                </a:lnTo>
                <a:cubicBezTo>
                  <a:pt x="10528" y="4885"/>
                  <a:pt x="10376" y="4737"/>
                  <a:pt x="10192" y="4743"/>
                </a:cubicBezTo>
                <a:cubicBezTo>
                  <a:pt x="8534" y="4743"/>
                  <a:pt x="7176" y="5079"/>
                  <a:pt x="5912" y="5803"/>
                </a:cubicBezTo>
                <a:lnTo>
                  <a:pt x="5912" y="11325"/>
                </a:lnTo>
                <a:cubicBezTo>
                  <a:pt x="7170" y="10525"/>
                  <a:pt x="8512" y="9993"/>
                  <a:pt x="10192" y="9993"/>
                </a:cubicBezTo>
                <a:cubicBezTo>
                  <a:pt x="10373" y="9993"/>
                  <a:pt x="10520" y="9846"/>
                  <a:pt x="10520" y="9665"/>
                </a:cubicBezTo>
                <a:lnTo>
                  <a:pt x="10520" y="9325"/>
                </a:lnTo>
                <a:cubicBezTo>
                  <a:pt x="9802" y="9320"/>
                  <a:pt x="9221" y="8737"/>
                  <a:pt x="9218" y="801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FCFDAF-ADB8-D949-9EAC-661835A2ECB3}"/>
              </a:ext>
            </a:extLst>
          </p:cNvPr>
          <p:cNvSpPr txBox="1"/>
          <p:nvPr/>
        </p:nvSpPr>
        <p:spPr>
          <a:xfrm>
            <a:off x="4544128" y="3429000"/>
            <a:ext cx="516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THIS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IS JUST A PIECE OF DECORATIVE TEXT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32520B-3A3C-FB95-F520-56C11C65F1BE}"/>
              </a:ext>
            </a:extLst>
          </p:cNvPr>
          <p:cNvSpPr txBox="1"/>
          <p:nvPr/>
        </p:nvSpPr>
        <p:spPr>
          <a:xfrm>
            <a:off x="4544128" y="2624196"/>
            <a:ext cx="4762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选题背景与意义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36EFA2-CA19-CAF2-C880-293AF35D06D3}"/>
              </a:ext>
            </a:extLst>
          </p:cNvPr>
          <p:cNvSpPr txBox="1"/>
          <p:nvPr/>
        </p:nvSpPr>
        <p:spPr>
          <a:xfrm>
            <a:off x="4563378" y="2344673"/>
            <a:ext cx="9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PART</a:t>
            </a:r>
            <a:endParaRPr kumimoji="1" lang="zh-CN" altLang="en-US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DEB250-C660-2ADC-2602-698DAE14395F}"/>
              </a:ext>
            </a:extLst>
          </p:cNvPr>
          <p:cNvSpPr txBox="1"/>
          <p:nvPr/>
        </p:nvSpPr>
        <p:spPr>
          <a:xfrm>
            <a:off x="5359141" y="2298506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 Black" panose="020B0604020202020204" pitchFamily="34" charset="0"/>
                <a:ea typeface="Microsoft YaHei" panose="020B0503020204020204" pitchFamily="34" charset="-122"/>
                <a:cs typeface="Arial Black" panose="020B0604020202020204" pitchFamily="34" charset="0"/>
              </a:rPr>
              <a:t>01</a:t>
            </a:r>
            <a:endParaRPr kumimoji="1" lang="zh-CN" altLang="en-US" sz="2400" b="1" dirty="0">
              <a:solidFill>
                <a:srgbClr val="C00000"/>
              </a:solidFill>
              <a:latin typeface="Arial Black" panose="020B0604020202020204" pitchFamily="34" charset="0"/>
              <a:ea typeface="Microsoft YaHei" panose="020B0503020204020204" pitchFamily="34" charset="-122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98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选题背景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77D1913-67BE-810E-39C0-2B9A215A8630}"/>
              </a:ext>
            </a:extLst>
          </p:cNvPr>
          <p:cNvSpPr/>
          <p:nvPr/>
        </p:nvSpPr>
        <p:spPr>
          <a:xfrm>
            <a:off x="874974" y="1492565"/>
            <a:ext cx="10442051" cy="3872869"/>
          </a:xfrm>
          <a:prstGeom prst="roundRect">
            <a:avLst>
              <a:gd name="adj" fmla="val 2539"/>
            </a:avLst>
          </a:prstGeom>
          <a:gradFill>
            <a:gsLst>
              <a:gs pos="100000">
                <a:srgbClr val="C00000">
                  <a:alpha val="10891"/>
                </a:srgbClr>
              </a:gs>
              <a:gs pos="0">
                <a:srgbClr val="C00000">
                  <a:alpha val="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03E0837A-5244-B876-4C2F-4238A3D08E4C}"/>
              </a:ext>
            </a:extLst>
          </p:cNvPr>
          <p:cNvSpPr/>
          <p:nvPr/>
        </p:nvSpPr>
        <p:spPr>
          <a:xfrm>
            <a:off x="874974" y="1492565"/>
            <a:ext cx="10442051" cy="176590"/>
          </a:xfrm>
          <a:custGeom>
            <a:avLst/>
            <a:gdLst>
              <a:gd name="connsiteX0" fmla="*/ 98332 w 10442051"/>
              <a:gd name="connsiteY0" fmla="*/ 0 h 176590"/>
              <a:gd name="connsiteX1" fmla="*/ 10343719 w 10442051"/>
              <a:gd name="connsiteY1" fmla="*/ 0 h 176590"/>
              <a:gd name="connsiteX2" fmla="*/ 10442051 w 10442051"/>
              <a:gd name="connsiteY2" fmla="*/ 98332 h 176590"/>
              <a:gd name="connsiteX3" fmla="*/ 10442051 w 10442051"/>
              <a:gd name="connsiteY3" fmla="*/ 176590 h 176590"/>
              <a:gd name="connsiteX4" fmla="*/ 10343719 w 10442051"/>
              <a:gd name="connsiteY4" fmla="*/ 78258 h 176590"/>
              <a:gd name="connsiteX5" fmla="*/ 98332 w 10442051"/>
              <a:gd name="connsiteY5" fmla="*/ 78258 h 176590"/>
              <a:gd name="connsiteX6" fmla="*/ 0 w 10442051"/>
              <a:gd name="connsiteY6" fmla="*/ 176590 h 176590"/>
              <a:gd name="connsiteX7" fmla="*/ 0 w 10442051"/>
              <a:gd name="connsiteY7" fmla="*/ 98332 h 176590"/>
              <a:gd name="connsiteX8" fmla="*/ 98332 w 10442051"/>
              <a:gd name="connsiteY8" fmla="*/ 0 h 17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2051" h="176590">
                <a:moveTo>
                  <a:pt x="98332" y="0"/>
                </a:moveTo>
                <a:lnTo>
                  <a:pt x="10343719" y="0"/>
                </a:lnTo>
                <a:cubicBezTo>
                  <a:pt x="10398026" y="0"/>
                  <a:pt x="10442051" y="44025"/>
                  <a:pt x="10442051" y="98332"/>
                </a:cubicBezTo>
                <a:lnTo>
                  <a:pt x="10442051" y="176590"/>
                </a:lnTo>
                <a:cubicBezTo>
                  <a:pt x="10442051" y="122283"/>
                  <a:pt x="10398026" y="78258"/>
                  <a:pt x="10343719" y="78258"/>
                </a:cubicBezTo>
                <a:lnTo>
                  <a:pt x="98332" y="78258"/>
                </a:lnTo>
                <a:cubicBezTo>
                  <a:pt x="44025" y="78258"/>
                  <a:pt x="0" y="122283"/>
                  <a:pt x="0" y="176590"/>
                </a:cubicBezTo>
                <a:lnTo>
                  <a:pt x="0" y="98332"/>
                </a:lnTo>
                <a:cubicBezTo>
                  <a:pt x="0" y="44025"/>
                  <a:pt x="44025" y="0"/>
                  <a:pt x="9833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3A65915B-BF93-3888-F85B-CCBCFBAB9C9C}"/>
              </a:ext>
            </a:extLst>
          </p:cNvPr>
          <p:cNvSpPr/>
          <p:nvPr/>
        </p:nvSpPr>
        <p:spPr>
          <a:xfrm rot="10800000">
            <a:off x="874973" y="5188844"/>
            <a:ext cx="10442051" cy="176590"/>
          </a:xfrm>
          <a:custGeom>
            <a:avLst/>
            <a:gdLst>
              <a:gd name="connsiteX0" fmla="*/ 98332 w 10442051"/>
              <a:gd name="connsiteY0" fmla="*/ 0 h 176590"/>
              <a:gd name="connsiteX1" fmla="*/ 10343719 w 10442051"/>
              <a:gd name="connsiteY1" fmla="*/ 0 h 176590"/>
              <a:gd name="connsiteX2" fmla="*/ 10442051 w 10442051"/>
              <a:gd name="connsiteY2" fmla="*/ 98332 h 176590"/>
              <a:gd name="connsiteX3" fmla="*/ 10442051 w 10442051"/>
              <a:gd name="connsiteY3" fmla="*/ 176590 h 176590"/>
              <a:gd name="connsiteX4" fmla="*/ 10343719 w 10442051"/>
              <a:gd name="connsiteY4" fmla="*/ 78258 h 176590"/>
              <a:gd name="connsiteX5" fmla="*/ 98332 w 10442051"/>
              <a:gd name="connsiteY5" fmla="*/ 78258 h 176590"/>
              <a:gd name="connsiteX6" fmla="*/ 0 w 10442051"/>
              <a:gd name="connsiteY6" fmla="*/ 176590 h 176590"/>
              <a:gd name="connsiteX7" fmla="*/ 0 w 10442051"/>
              <a:gd name="connsiteY7" fmla="*/ 98332 h 176590"/>
              <a:gd name="connsiteX8" fmla="*/ 98332 w 10442051"/>
              <a:gd name="connsiteY8" fmla="*/ 0 h 17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2051" h="176590">
                <a:moveTo>
                  <a:pt x="98332" y="0"/>
                </a:moveTo>
                <a:lnTo>
                  <a:pt x="10343719" y="0"/>
                </a:lnTo>
                <a:cubicBezTo>
                  <a:pt x="10398026" y="0"/>
                  <a:pt x="10442051" y="44025"/>
                  <a:pt x="10442051" y="98332"/>
                </a:cubicBezTo>
                <a:lnTo>
                  <a:pt x="10442051" y="176590"/>
                </a:lnTo>
                <a:cubicBezTo>
                  <a:pt x="10442051" y="122283"/>
                  <a:pt x="10398026" y="78258"/>
                  <a:pt x="10343719" y="78258"/>
                </a:cubicBezTo>
                <a:lnTo>
                  <a:pt x="98332" y="78258"/>
                </a:lnTo>
                <a:cubicBezTo>
                  <a:pt x="44025" y="78258"/>
                  <a:pt x="0" y="122283"/>
                  <a:pt x="0" y="176590"/>
                </a:cubicBezTo>
                <a:lnTo>
                  <a:pt x="0" y="98332"/>
                </a:lnTo>
                <a:cubicBezTo>
                  <a:pt x="0" y="44025"/>
                  <a:pt x="44025" y="0"/>
                  <a:pt x="9833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8" name="quotation-marks_897">
            <a:extLst>
              <a:ext uri="{FF2B5EF4-FFF2-40B4-BE49-F238E27FC236}">
                <a16:creationId xmlns:a16="http://schemas.microsoft.com/office/drawing/2014/main" id="{69142EC6-0991-B69D-9659-5D5D8DA9DE17}"/>
              </a:ext>
            </a:extLst>
          </p:cNvPr>
          <p:cNvSpPr>
            <a:spLocks noChangeAspect="1"/>
          </p:cNvSpPr>
          <p:nvPr/>
        </p:nvSpPr>
        <p:spPr>
          <a:xfrm>
            <a:off x="1231514" y="1864929"/>
            <a:ext cx="609685" cy="522344"/>
          </a:xfrm>
          <a:custGeom>
            <a:avLst/>
            <a:gdLst>
              <a:gd name="connsiteX0" fmla="*/ 479725 w 558900"/>
              <a:gd name="connsiteY0" fmla="*/ 0 h 478835"/>
              <a:gd name="connsiteX1" fmla="*/ 479725 w 558900"/>
              <a:gd name="connsiteY1" fmla="*/ 133816 h 478835"/>
              <a:gd name="connsiteX2" fmla="*/ 419940 w 558900"/>
              <a:gd name="connsiteY2" fmla="*/ 217653 h 478835"/>
              <a:gd name="connsiteX3" fmla="*/ 419940 w 558900"/>
              <a:gd name="connsiteY3" fmla="*/ 259571 h 478835"/>
              <a:gd name="connsiteX4" fmla="*/ 558900 w 558900"/>
              <a:gd name="connsiteY4" fmla="*/ 259571 h 478835"/>
              <a:gd name="connsiteX5" fmla="*/ 558900 w 558900"/>
              <a:gd name="connsiteY5" fmla="*/ 478835 h 478835"/>
              <a:gd name="connsiteX6" fmla="*/ 298754 w 558900"/>
              <a:gd name="connsiteY6" fmla="*/ 478835 h 478835"/>
              <a:gd name="connsiteX7" fmla="*/ 298754 w 558900"/>
              <a:gd name="connsiteY7" fmla="*/ 259571 h 478835"/>
              <a:gd name="connsiteX8" fmla="*/ 479725 w 558900"/>
              <a:gd name="connsiteY8" fmla="*/ 0 h 478835"/>
              <a:gd name="connsiteX9" fmla="*/ 179355 w 558900"/>
              <a:gd name="connsiteY9" fmla="*/ 0 h 478835"/>
              <a:gd name="connsiteX10" fmla="*/ 179355 w 558900"/>
              <a:gd name="connsiteY10" fmla="*/ 133816 h 478835"/>
              <a:gd name="connsiteX11" fmla="*/ 119570 w 558900"/>
              <a:gd name="connsiteY11" fmla="*/ 217653 h 478835"/>
              <a:gd name="connsiteX12" fmla="*/ 119570 w 558900"/>
              <a:gd name="connsiteY12" fmla="*/ 259571 h 478835"/>
              <a:gd name="connsiteX13" fmla="*/ 260146 w 558900"/>
              <a:gd name="connsiteY13" fmla="*/ 259571 h 478835"/>
              <a:gd name="connsiteX14" fmla="*/ 260146 w 558900"/>
              <a:gd name="connsiteY14" fmla="*/ 478835 h 478835"/>
              <a:gd name="connsiteX15" fmla="*/ 0 w 558900"/>
              <a:gd name="connsiteY15" fmla="*/ 478835 h 478835"/>
              <a:gd name="connsiteX16" fmla="*/ 0 w 558900"/>
              <a:gd name="connsiteY16" fmla="*/ 259571 h 478835"/>
              <a:gd name="connsiteX17" fmla="*/ 179355 w 558900"/>
              <a:gd name="connsiteY17" fmla="*/ 0 h 47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8900" h="478835">
                <a:moveTo>
                  <a:pt x="479725" y="0"/>
                </a:moveTo>
                <a:lnTo>
                  <a:pt x="479725" y="133816"/>
                </a:lnTo>
                <a:cubicBezTo>
                  <a:pt x="419940" y="133816"/>
                  <a:pt x="419940" y="145102"/>
                  <a:pt x="419940" y="217653"/>
                </a:cubicBezTo>
                <a:lnTo>
                  <a:pt x="419940" y="259571"/>
                </a:lnTo>
                <a:lnTo>
                  <a:pt x="558900" y="259571"/>
                </a:lnTo>
                <a:lnTo>
                  <a:pt x="558900" y="478835"/>
                </a:lnTo>
                <a:lnTo>
                  <a:pt x="298754" y="478835"/>
                </a:lnTo>
                <a:lnTo>
                  <a:pt x="298754" y="259571"/>
                </a:lnTo>
                <a:cubicBezTo>
                  <a:pt x="298754" y="93510"/>
                  <a:pt x="339149" y="0"/>
                  <a:pt x="479725" y="0"/>
                </a:cubicBezTo>
                <a:close/>
                <a:moveTo>
                  <a:pt x="179355" y="0"/>
                </a:moveTo>
                <a:lnTo>
                  <a:pt x="179355" y="133816"/>
                </a:lnTo>
                <a:cubicBezTo>
                  <a:pt x="119570" y="133816"/>
                  <a:pt x="119570" y="145102"/>
                  <a:pt x="119570" y="217653"/>
                </a:cubicBezTo>
                <a:lnTo>
                  <a:pt x="119570" y="259571"/>
                </a:lnTo>
                <a:lnTo>
                  <a:pt x="260146" y="259571"/>
                </a:lnTo>
                <a:lnTo>
                  <a:pt x="260146" y="478835"/>
                </a:lnTo>
                <a:lnTo>
                  <a:pt x="0" y="478835"/>
                </a:lnTo>
                <a:lnTo>
                  <a:pt x="0" y="259571"/>
                </a:lnTo>
                <a:cubicBezTo>
                  <a:pt x="0" y="93510"/>
                  <a:pt x="40395" y="0"/>
                  <a:pt x="179355" y="0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9852"/>
                  <a:lumMod val="90000"/>
                </a:srgbClr>
              </a:gs>
              <a:gs pos="0">
                <a:srgbClr val="C00000">
                  <a:lumMod val="66137"/>
                  <a:lumOff val="33863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7646A5-D634-9AB1-3C8E-065FCCB3F07A}"/>
              </a:ext>
            </a:extLst>
          </p:cNvPr>
          <p:cNvSpPr txBox="1"/>
          <p:nvPr/>
        </p:nvSpPr>
        <p:spPr>
          <a:xfrm>
            <a:off x="1541502" y="2387273"/>
            <a:ext cx="9108991" cy="165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在这个文本框中，你可以输入你的论文摘要内容。在这个文本框中的内容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8AE42C-5E51-EDFF-7F1C-EC8E444049B4}"/>
              </a:ext>
            </a:extLst>
          </p:cNvPr>
          <p:cNvSpPr txBox="1"/>
          <p:nvPr/>
        </p:nvSpPr>
        <p:spPr>
          <a:xfrm>
            <a:off x="1641515" y="4262047"/>
            <a:ext cx="730477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关键词             关键词             关键词             关键词             关键词      </a:t>
            </a:r>
          </a:p>
        </p:txBody>
      </p:sp>
    </p:spTree>
    <p:extLst>
      <p:ext uri="{BB962C8B-B14F-4D97-AF65-F5344CB8AC3E}">
        <p14:creationId xmlns:p14="http://schemas.microsoft.com/office/powerpoint/2010/main" val="104268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创新点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35FB7F4-FAD7-3446-FDFE-4E1A804DDE41}"/>
              </a:ext>
            </a:extLst>
          </p:cNvPr>
          <p:cNvGrpSpPr/>
          <p:nvPr/>
        </p:nvGrpSpPr>
        <p:grpSpPr>
          <a:xfrm>
            <a:off x="959277" y="1560483"/>
            <a:ext cx="3200984" cy="4191542"/>
            <a:chOff x="901450" y="1495169"/>
            <a:chExt cx="3200984" cy="4191542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777D1913-67BE-810E-39C0-2B9A215A8630}"/>
                </a:ext>
              </a:extLst>
            </p:cNvPr>
            <p:cNvSpPr/>
            <p:nvPr/>
          </p:nvSpPr>
          <p:spPr>
            <a:xfrm>
              <a:off x="901450" y="1495169"/>
              <a:ext cx="3200984" cy="4191542"/>
            </a:xfrm>
            <a:prstGeom prst="roundRect">
              <a:avLst>
                <a:gd name="adj" fmla="val 2925"/>
              </a:avLst>
            </a:prstGeom>
            <a:gradFill>
              <a:gsLst>
                <a:gs pos="100000">
                  <a:srgbClr val="C00000">
                    <a:alpha val="10891"/>
                  </a:srgbClr>
                </a:gs>
                <a:gs pos="0">
                  <a:srgbClr val="C00000">
                    <a:alpha val="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77646A5-D634-9AB1-3C8E-065FCCB3F07A}"/>
                </a:ext>
              </a:extLst>
            </p:cNvPr>
            <p:cNvSpPr txBox="1"/>
            <p:nvPr/>
          </p:nvSpPr>
          <p:spPr>
            <a:xfrm>
              <a:off x="1018108" y="3503283"/>
              <a:ext cx="2967666" cy="1859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kumimoji="1" lang="zh-CN" altLang="en-US" dirty="0">
                  <a:latin typeface="Microsoft YaHei Light" panose="020B0503020204020204" pitchFamily="34" charset="-122"/>
                  <a:ea typeface="Microsoft YaHei Light" panose="020B0503020204020204" pitchFamily="34" charset="-122"/>
                </a:rPr>
                <a:t>       在这个文本框中，你可以输入你的论文摘要内容。在这个文本框中的内容你可根据情况调整文字大小、间距、文字颜色。</a:t>
              </a:r>
            </a:p>
          </p:txBody>
        </p:sp>
        <p:sp>
          <p:nvSpPr>
            <p:cNvPr id="15" name="任意形状 14">
              <a:extLst>
                <a:ext uri="{FF2B5EF4-FFF2-40B4-BE49-F238E27FC236}">
                  <a16:creationId xmlns:a16="http://schemas.microsoft.com/office/drawing/2014/main" id="{B68060BC-5610-A484-BE32-BAEEFE8FAD4A}"/>
                </a:ext>
              </a:extLst>
            </p:cNvPr>
            <p:cNvSpPr/>
            <p:nvPr/>
          </p:nvSpPr>
          <p:spPr>
            <a:xfrm>
              <a:off x="901450" y="5474727"/>
              <a:ext cx="3200984" cy="192485"/>
            </a:xfrm>
            <a:custGeom>
              <a:avLst/>
              <a:gdLst>
                <a:gd name="connsiteX0" fmla="*/ 0 w 3200984"/>
                <a:gd name="connsiteY0" fmla="*/ 0 h 192485"/>
                <a:gd name="connsiteX1" fmla="*/ 93629 w 3200984"/>
                <a:gd name="connsiteY1" fmla="*/ 93629 h 192485"/>
                <a:gd name="connsiteX2" fmla="*/ 3107355 w 3200984"/>
                <a:gd name="connsiteY2" fmla="*/ 93629 h 192485"/>
                <a:gd name="connsiteX3" fmla="*/ 3200984 w 3200984"/>
                <a:gd name="connsiteY3" fmla="*/ 0 h 192485"/>
                <a:gd name="connsiteX4" fmla="*/ 3200984 w 3200984"/>
                <a:gd name="connsiteY4" fmla="*/ 98856 h 192485"/>
                <a:gd name="connsiteX5" fmla="*/ 3107355 w 3200984"/>
                <a:gd name="connsiteY5" fmla="*/ 192485 h 192485"/>
                <a:gd name="connsiteX6" fmla="*/ 93629 w 3200984"/>
                <a:gd name="connsiteY6" fmla="*/ 192485 h 192485"/>
                <a:gd name="connsiteX7" fmla="*/ 0 w 3200984"/>
                <a:gd name="connsiteY7" fmla="*/ 98856 h 19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984" h="192485">
                  <a:moveTo>
                    <a:pt x="0" y="0"/>
                  </a:moveTo>
                  <a:cubicBezTo>
                    <a:pt x="0" y="51710"/>
                    <a:pt x="41919" y="93629"/>
                    <a:pt x="93629" y="93629"/>
                  </a:cubicBezTo>
                  <a:lnTo>
                    <a:pt x="3107355" y="93629"/>
                  </a:lnTo>
                  <a:cubicBezTo>
                    <a:pt x="3159065" y="93629"/>
                    <a:pt x="3200984" y="51710"/>
                    <a:pt x="3200984" y="0"/>
                  </a:cubicBezTo>
                  <a:lnTo>
                    <a:pt x="3200984" y="98856"/>
                  </a:lnTo>
                  <a:cubicBezTo>
                    <a:pt x="3200984" y="150566"/>
                    <a:pt x="3159065" y="192485"/>
                    <a:pt x="3107355" y="192485"/>
                  </a:cubicBezTo>
                  <a:lnTo>
                    <a:pt x="93629" y="192485"/>
                  </a:lnTo>
                  <a:cubicBezTo>
                    <a:pt x="41919" y="192485"/>
                    <a:pt x="0" y="150566"/>
                    <a:pt x="0" y="9885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任意形状 22">
              <a:extLst>
                <a:ext uri="{FF2B5EF4-FFF2-40B4-BE49-F238E27FC236}">
                  <a16:creationId xmlns:a16="http://schemas.microsoft.com/office/drawing/2014/main" id="{DC30BEA8-1488-112B-CB8E-143B39E1B5EA}"/>
                </a:ext>
              </a:extLst>
            </p:cNvPr>
            <p:cNvSpPr/>
            <p:nvPr/>
          </p:nvSpPr>
          <p:spPr>
            <a:xfrm>
              <a:off x="901450" y="1495169"/>
              <a:ext cx="3200984" cy="687301"/>
            </a:xfrm>
            <a:custGeom>
              <a:avLst/>
              <a:gdLst>
                <a:gd name="connsiteX0" fmla="*/ 119753 w 3200984"/>
                <a:gd name="connsiteY0" fmla="*/ 0 h 687301"/>
                <a:gd name="connsiteX1" fmla="*/ 3081231 w 3200984"/>
                <a:gd name="connsiteY1" fmla="*/ 0 h 687301"/>
                <a:gd name="connsiteX2" fmla="*/ 3200984 w 3200984"/>
                <a:gd name="connsiteY2" fmla="*/ 119753 h 687301"/>
                <a:gd name="connsiteX3" fmla="*/ 3200984 w 3200984"/>
                <a:gd name="connsiteY3" fmla="*/ 453940 h 687301"/>
                <a:gd name="connsiteX4" fmla="*/ 3081231 w 3200984"/>
                <a:gd name="connsiteY4" fmla="*/ 573693 h 687301"/>
                <a:gd name="connsiteX5" fmla="*/ 1683717 w 3200984"/>
                <a:gd name="connsiteY5" fmla="*/ 573693 h 687301"/>
                <a:gd name="connsiteX6" fmla="*/ 1600490 w 3200984"/>
                <a:gd name="connsiteY6" fmla="*/ 687301 h 687301"/>
                <a:gd name="connsiteX7" fmla="*/ 1517264 w 3200984"/>
                <a:gd name="connsiteY7" fmla="*/ 573693 h 687301"/>
                <a:gd name="connsiteX8" fmla="*/ 119753 w 3200984"/>
                <a:gd name="connsiteY8" fmla="*/ 573693 h 687301"/>
                <a:gd name="connsiteX9" fmla="*/ 0 w 3200984"/>
                <a:gd name="connsiteY9" fmla="*/ 453940 h 687301"/>
                <a:gd name="connsiteX10" fmla="*/ 0 w 3200984"/>
                <a:gd name="connsiteY10" fmla="*/ 119753 h 687301"/>
                <a:gd name="connsiteX11" fmla="*/ 119753 w 3200984"/>
                <a:gd name="connsiteY11" fmla="*/ 0 h 6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0984" h="687301">
                  <a:moveTo>
                    <a:pt x="119753" y="0"/>
                  </a:moveTo>
                  <a:lnTo>
                    <a:pt x="3081231" y="0"/>
                  </a:lnTo>
                  <a:cubicBezTo>
                    <a:pt x="3147369" y="0"/>
                    <a:pt x="3200984" y="53615"/>
                    <a:pt x="3200984" y="119753"/>
                  </a:cubicBezTo>
                  <a:lnTo>
                    <a:pt x="3200984" y="453940"/>
                  </a:lnTo>
                  <a:cubicBezTo>
                    <a:pt x="3200984" y="520078"/>
                    <a:pt x="3147369" y="573693"/>
                    <a:pt x="3081231" y="573693"/>
                  </a:cubicBezTo>
                  <a:lnTo>
                    <a:pt x="1683717" y="573693"/>
                  </a:lnTo>
                  <a:lnTo>
                    <a:pt x="1600490" y="687301"/>
                  </a:lnTo>
                  <a:lnTo>
                    <a:pt x="1517264" y="573693"/>
                  </a:lnTo>
                  <a:lnTo>
                    <a:pt x="119753" y="573693"/>
                  </a:lnTo>
                  <a:cubicBezTo>
                    <a:pt x="53615" y="573693"/>
                    <a:pt x="0" y="520078"/>
                    <a:pt x="0" y="453940"/>
                  </a:cubicBezTo>
                  <a:lnTo>
                    <a:pt x="0" y="119753"/>
                  </a:lnTo>
                  <a:cubicBezTo>
                    <a:pt x="0" y="53615"/>
                    <a:pt x="53615" y="0"/>
                    <a:pt x="119753" y="0"/>
                  </a:cubicBezTo>
                  <a:close/>
                </a:path>
              </a:pathLst>
            </a:custGeom>
            <a:gradFill>
              <a:gsLst>
                <a:gs pos="100000">
                  <a:srgbClr val="C00000">
                    <a:lumMod val="63000"/>
                  </a:srgbClr>
                </a:gs>
                <a:gs pos="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898684-A500-B271-D0E1-9E063F94BCB8}"/>
                </a:ext>
              </a:extLst>
            </p:cNvPr>
            <p:cNvSpPr txBox="1"/>
            <p:nvPr/>
          </p:nvSpPr>
          <p:spPr>
            <a:xfrm>
              <a:off x="1911380" y="1528889"/>
              <a:ext cx="1264306" cy="45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hangingPunct="0">
                <a:lnSpc>
                  <a:spcPct val="130000"/>
                </a:lnSpc>
              </a:pPr>
              <a:r>
                <a: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创新点一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5F4C3D8-2BCA-2943-7D2C-08ED289C0087}"/>
                </a:ext>
              </a:extLst>
            </p:cNvPr>
            <p:cNvSpPr txBox="1"/>
            <p:nvPr/>
          </p:nvSpPr>
          <p:spPr>
            <a:xfrm>
              <a:off x="1018108" y="2269728"/>
              <a:ext cx="2967667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hangingPunct="0">
                <a:lnSpc>
                  <a:spcPct val="130000"/>
                </a:lnSpc>
              </a:pPr>
              <a:r>
                <a:rPr kumimoji="1" lang="zh-CN" altLang="en-US" b="1" dirty="0">
                  <a:latin typeface="Microsoft YaHei Light" panose="020B0503020204020204" pitchFamily="34" charset="-122"/>
                  <a:ea typeface="Microsoft YaHei Light" panose="020B0503020204020204" pitchFamily="34" charset="-122"/>
                </a:rPr>
                <a:t>基于图神经网络的视频实例分割方法研究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49C20DF-ABCA-0F22-4962-423E6AA251D1}"/>
              </a:ext>
            </a:extLst>
          </p:cNvPr>
          <p:cNvGrpSpPr/>
          <p:nvPr/>
        </p:nvGrpSpPr>
        <p:grpSpPr>
          <a:xfrm>
            <a:off x="4553335" y="1564137"/>
            <a:ext cx="3200984" cy="4191542"/>
            <a:chOff x="901450" y="1495169"/>
            <a:chExt cx="3200984" cy="4191542"/>
          </a:xfrm>
        </p:grpSpPr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47229F27-94F2-B4E9-15A7-FA6E6F40F327}"/>
                </a:ext>
              </a:extLst>
            </p:cNvPr>
            <p:cNvSpPr/>
            <p:nvPr/>
          </p:nvSpPr>
          <p:spPr>
            <a:xfrm>
              <a:off x="901450" y="1495169"/>
              <a:ext cx="3200984" cy="4191542"/>
            </a:xfrm>
            <a:prstGeom prst="roundRect">
              <a:avLst>
                <a:gd name="adj" fmla="val 2925"/>
              </a:avLst>
            </a:prstGeom>
            <a:gradFill>
              <a:gsLst>
                <a:gs pos="100000">
                  <a:srgbClr val="C00000">
                    <a:alpha val="10891"/>
                  </a:srgbClr>
                </a:gs>
                <a:gs pos="0">
                  <a:srgbClr val="C00000">
                    <a:alpha val="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4BAA98B-7E9B-2A0F-5573-42A7EFF6C203}"/>
                </a:ext>
              </a:extLst>
            </p:cNvPr>
            <p:cNvSpPr txBox="1"/>
            <p:nvPr/>
          </p:nvSpPr>
          <p:spPr>
            <a:xfrm>
              <a:off x="1018108" y="3503283"/>
              <a:ext cx="2967666" cy="1859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kumimoji="1" lang="zh-CN" altLang="en-US" dirty="0">
                  <a:latin typeface="Microsoft YaHei Light" panose="020B0503020204020204" pitchFamily="34" charset="-122"/>
                  <a:ea typeface="Microsoft YaHei Light" panose="020B0503020204020204" pitchFamily="34" charset="-122"/>
                </a:rPr>
                <a:t>       在这个文本框中，你可以输入你的论文摘要内容。在这个文本框中的内容你可根据情况调整文字大小、间距、文字颜色。</a:t>
              </a:r>
            </a:p>
          </p:txBody>
        </p: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9440DCFB-372C-270E-4A5A-87F5CF5BD05C}"/>
                </a:ext>
              </a:extLst>
            </p:cNvPr>
            <p:cNvSpPr/>
            <p:nvPr/>
          </p:nvSpPr>
          <p:spPr>
            <a:xfrm>
              <a:off x="901450" y="5474727"/>
              <a:ext cx="3200984" cy="192485"/>
            </a:xfrm>
            <a:custGeom>
              <a:avLst/>
              <a:gdLst>
                <a:gd name="connsiteX0" fmla="*/ 0 w 3200984"/>
                <a:gd name="connsiteY0" fmla="*/ 0 h 192485"/>
                <a:gd name="connsiteX1" fmla="*/ 93629 w 3200984"/>
                <a:gd name="connsiteY1" fmla="*/ 93629 h 192485"/>
                <a:gd name="connsiteX2" fmla="*/ 3107355 w 3200984"/>
                <a:gd name="connsiteY2" fmla="*/ 93629 h 192485"/>
                <a:gd name="connsiteX3" fmla="*/ 3200984 w 3200984"/>
                <a:gd name="connsiteY3" fmla="*/ 0 h 192485"/>
                <a:gd name="connsiteX4" fmla="*/ 3200984 w 3200984"/>
                <a:gd name="connsiteY4" fmla="*/ 98856 h 192485"/>
                <a:gd name="connsiteX5" fmla="*/ 3107355 w 3200984"/>
                <a:gd name="connsiteY5" fmla="*/ 192485 h 192485"/>
                <a:gd name="connsiteX6" fmla="*/ 93629 w 3200984"/>
                <a:gd name="connsiteY6" fmla="*/ 192485 h 192485"/>
                <a:gd name="connsiteX7" fmla="*/ 0 w 3200984"/>
                <a:gd name="connsiteY7" fmla="*/ 98856 h 19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984" h="192485">
                  <a:moveTo>
                    <a:pt x="0" y="0"/>
                  </a:moveTo>
                  <a:cubicBezTo>
                    <a:pt x="0" y="51710"/>
                    <a:pt x="41919" y="93629"/>
                    <a:pt x="93629" y="93629"/>
                  </a:cubicBezTo>
                  <a:lnTo>
                    <a:pt x="3107355" y="93629"/>
                  </a:lnTo>
                  <a:cubicBezTo>
                    <a:pt x="3159065" y="93629"/>
                    <a:pt x="3200984" y="51710"/>
                    <a:pt x="3200984" y="0"/>
                  </a:cubicBezTo>
                  <a:lnTo>
                    <a:pt x="3200984" y="98856"/>
                  </a:lnTo>
                  <a:cubicBezTo>
                    <a:pt x="3200984" y="150566"/>
                    <a:pt x="3159065" y="192485"/>
                    <a:pt x="3107355" y="192485"/>
                  </a:cubicBezTo>
                  <a:lnTo>
                    <a:pt x="93629" y="192485"/>
                  </a:lnTo>
                  <a:cubicBezTo>
                    <a:pt x="41919" y="192485"/>
                    <a:pt x="0" y="150566"/>
                    <a:pt x="0" y="9885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任意形状 29">
              <a:extLst>
                <a:ext uri="{FF2B5EF4-FFF2-40B4-BE49-F238E27FC236}">
                  <a16:creationId xmlns:a16="http://schemas.microsoft.com/office/drawing/2014/main" id="{FB97EBA3-75CC-952D-314D-DC1202C09CD0}"/>
                </a:ext>
              </a:extLst>
            </p:cNvPr>
            <p:cNvSpPr/>
            <p:nvPr/>
          </p:nvSpPr>
          <p:spPr>
            <a:xfrm>
              <a:off x="901450" y="1495169"/>
              <a:ext cx="3200984" cy="687301"/>
            </a:xfrm>
            <a:custGeom>
              <a:avLst/>
              <a:gdLst>
                <a:gd name="connsiteX0" fmla="*/ 119753 w 3200984"/>
                <a:gd name="connsiteY0" fmla="*/ 0 h 687301"/>
                <a:gd name="connsiteX1" fmla="*/ 3081231 w 3200984"/>
                <a:gd name="connsiteY1" fmla="*/ 0 h 687301"/>
                <a:gd name="connsiteX2" fmla="*/ 3200984 w 3200984"/>
                <a:gd name="connsiteY2" fmla="*/ 119753 h 687301"/>
                <a:gd name="connsiteX3" fmla="*/ 3200984 w 3200984"/>
                <a:gd name="connsiteY3" fmla="*/ 453940 h 687301"/>
                <a:gd name="connsiteX4" fmla="*/ 3081231 w 3200984"/>
                <a:gd name="connsiteY4" fmla="*/ 573693 h 687301"/>
                <a:gd name="connsiteX5" fmla="*/ 1683717 w 3200984"/>
                <a:gd name="connsiteY5" fmla="*/ 573693 h 687301"/>
                <a:gd name="connsiteX6" fmla="*/ 1600490 w 3200984"/>
                <a:gd name="connsiteY6" fmla="*/ 687301 h 687301"/>
                <a:gd name="connsiteX7" fmla="*/ 1517264 w 3200984"/>
                <a:gd name="connsiteY7" fmla="*/ 573693 h 687301"/>
                <a:gd name="connsiteX8" fmla="*/ 119753 w 3200984"/>
                <a:gd name="connsiteY8" fmla="*/ 573693 h 687301"/>
                <a:gd name="connsiteX9" fmla="*/ 0 w 3200984"/>
                <a:gd name="connsiteY9" fmla="*/ 453940 h 687301"/>
                <a:gd name="connsiteX10" fmla="*/ 0 w 3200984"/>
                <a:gd name="connsiteY10" fmla="*/ 119753 h 687301"/>
                <a:gd name="connsiteX11" fmla="*/ 119753 w 3200984"/>
                <a:gd name="connsiteY11" fmla="*/ 0 h 6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0984" h="687301">
                  <a:moveTo>
                    <a:pt x="119753" y="0"/>
                  </a:moveTo>
                  <a:lnTo>
                    <a:pt x="3081231" y="0"/>
                  </a:lnTo>
                  <a:cubicBezTo>
                    <a:pt x="3147369" y="0"/>
                    <a:pt x="3200984" y="53615"/>
                    <a:pt x="3200984" y="119753"/>
                  </a:cubicBezTo>
                  <a:lnTo>
                    <a:pt x="3200984" y="453940"/>
                  </a:lnTo>
                  <a:cubicBezTo>
                    <a:pt x="3200984" y="520078"/>
                    <a:pt x="3147369" y="573693"/>
                    <a:pt x="3081231" y="573693"/>
                  </a:cubicBezTo>
                  <a:lnTo>
                    <a:pt x="1683717" y="573693"/>
                  </a:lnTo>
                  <a:lnTo>
                    <a:pt x="1600490" y="687301"/>
                  </a:lnTo>
                  <a:lnTo>
                    <a:pt x="1517264" y="573693"/>
                  </a:lnTo>
                  <a:lnTo>
                    <a:pt x="119753" y="573693"/>
                  </a:lnTo>
                  <a:cubicBezTo>
                    <a:pt x="53615" y="573693"/>
                    <a:pt x="0" y="520078"/>
                    <a:pt x="0" y="453940"/>
                  </a:cubicBezTo>
                  <a:lnTo>
                    <a:pt x="0" y="119753"/>
                  </a:lnTo>
                  <a:cubicBezTo>
                    <a:pt x="0" y="53615"/>
                    <a:pt x="53615" y="0"/>
                    <a:pt x="119753" y="0"/>
                  </a:cubicBezTo>
                  <a:close/>
                </a:path>
              </a:pathLst>
            </a:custGeom>
            <a:gradFill>
              <a:gsLst>
                <a:gs pos="100000">
                  <a:srgbClr val="C00000">
                    <a:lumMod val="63000"/>
                  </a:srgbClr>
                </a:gs>
                <a:gs pos="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262F620-5EE8-1A32-1B14-3E8B1C8802DC}"/>
                </a:ext>
              </a:extLst>
            </p:cNvPr>
            <p:cNvSpPr txBox="1"/>
            <p:nvPr/>
          </p:nvSpPr>
          <p:spPr>
            <a:xfrm>
              <a:off x="1911380" y="1528889"/>
              <a:ext cx="1264306" cy="45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hangingPunct="0">
                <a:lnSpc>
                  <a:spcPct val="130000"/>
                </a:lnSpc>
              </a:pPr>
              <a:r>
                <a: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创新点二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FB82BB2-D279-739E-ED41-57F7070C7485}"/>
                </a:ext>
              </a:extLst>
            </p:cNvPr>
            <p:cNvSpPr txBox="1"/>
            <p:nvPr/>
          </p:nvSpPr>
          <p:spPr>
            <a:xfrm>
              <a:off x="1018108" y="2269728"/>
              <a:ext cx="2967667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hangingPunct="0">
                <a:lnSpc>
                  <a:spcPct val="130000"/>
                </a:lnSpc>
              </a:pPr>
              <a:r>
                <a:rPr kumimoji="1" lang="zh-CN" altLang="en-US" b="1" dirty="0">
                  <a:latin typeface="Microsoft YaHei Light" panose="020B0503020204020204" pitchFamily="34" charset="-122"/>
                  <a:ea typeface="Microsoft YaHei Light" panose="020B0503020204020204" pitchFamily="34" charset="-122"/>
                </a:rPr>
                <a:t>基于自监督学习的视频实例分割方法研究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E4A8E3E-5416-4B4B-01C4-EC146136AD39}"/>
              </a:ext>
            </a:extLst>
          </p:cNvPr>
          <p:cNvGrpSpPr/>
          <p:nvPr/>
        </p:nvGrpSpPr>
        <p:grpSpPr>
          <a:xfrm>
            <a:off x="8147393" y="1567791"/>
            <a:ext cx="3200984" cy="4191542"/>
            <a:chOff x="901450" y="1495169"/>
            <a:chExt cx="3200984" cy="4191542"/>
          </a:xfrm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8637C128-1516-CF22-5CBD-3E8D355DFD79}"/>
                </a:ext>
              </a:extLst>
            </p:cNvPr>
            <p:cNvSpPr/>
            <p:nvPr/>
          </p:nvSpPr>
          <p:spPr>
            <a:xfrm>
              <a:off x="901450" y="1495169"/>
              <a:ext cx="3200984" cy="4191542"/>
            </a:xfrm>
            <a:prstGeom prst="roundRect">
              <a:avLst>
                <a:gd name="adj" fmla="val 2925"/>
              </a:avLst>
            </a:prstGeom>
            <a:gradFill>
              <a:gsLst>
                <a:gs pos="100000">
                  <a:srgbClr val="C00000">
                    <a:alpha val="10891"/>
                  </a:srgbClr>
                </a:gs>
                <a:gs pos="0">
                  <a:srgbClr val="C00000">
                    <a:alpha val="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60383B7-2F01-B35A-2FC4-1ADD7D8A45B0}"/>
                </a:ext>
              </a:extLst>
            </p:cNvPr>
            <p:cNvSpPr txBox="1"/>
            <p:nvPr/>
          </p:nvSpPr>
          <p:spPr>
            <a:xfrm>
              <a:off x="1018108" y="3503283"/>
              <a:ext cx="2967666" cy="1859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kumimoji="1" lang="zh-CN" altLang="en-US" dirty="0">
                  <a:latin typeface="Microsoft YaHei Light" panose="020B0503020204020204" pitchFamily="34" charset="-122"/>
                  <a:ea typeface="Microsoft YaHei Light" panose="020B0503020204020204" pitchFamily="34" charset="-122"/>
                </a:rPr>
                <a:t>       在这个文本框中，你可以输入你的论文摘要内容。在这个文本框中的内容你可根据情况调整文字大小、间距、文字颜色。</a:t>
              </a:r>
            </a:p>
          </p:txBody>
        </p:sp>
        <p:sp>
          <p:nvSpPr>
            <p:cNvPr id="36" name="任意形状 35">
              <a:extLst>
                <a:ext uri="{FF2B5EF4-FFF2-40B4-BE49-F238E27FC236}">
                  <a16:creationId xmlns:a16="http://schemas.microsoft.com/office/drawing/2014/main" id="{E9FB3610-EFFE-17FC-D3E6-3CFAB6FB1D32}"/>
                </a:ext>
              </a:extLst>
            </p:cNvPr>
            <p:cNvSpPr/>
            <p:nvPr/>
          </p:nvSpPr>
          <p:spPr>
            <a:xfrm>
              <a:off x="901450" y="5474727"/>
              <a:ext cx="3200984" cy="192485"/>
            </a:xfrm>
            <a:custGeom>
              <a:avLst/>
              <a:gdLst>
                <a:gd name="connsiteX0" fmla="*/ 0 w 3200984"/>
                <a:gd name="connsiteY0" fmla="*/ 0 h 192485"/>
                <a:gd name="connsiteX1" fmla="*/ 93629 w 3200984"/>
                <a:gd name="connsiteY1" fmla="*/ 93629 h 192485"/>
                <a:gd name="connsiteX2" fmla="*/ 3107355 w 3200984"/>
                <a:gd name="connsiteY2" fmla="*/ 93629 h 192485"/>
                <a:gd name="connsiteX3" fmla="*/ 3200984 w 3200984"/>
                <a:gd name="connsiteY3" fmla="*/ 0 h 192485"/>
                <a:gd name="connsiteX4" fmla="*/ 3200984 w 3200984"/>
                <a:gd name="connsiteY4" fmla="*/ 98856 h 192485"/>
                <a:gd name="connsiteX5" fmla="*/ 3107355 w 3200984"/>
                <a:gd name="connsiteY5" fmla="*/ 192485 h 192485"/>
                <a:gd name="connsiteX6" fmla="*/ 93629 w 3200984"/>
                <a:gd name="connsiteY6" fmla="*/ 192485 h 192485"/>
                <a:gd name="connsiteX7" fmla="*/ 0 w 3200984"/>
                <a:gd name="connsiteY7" fmla="*/ 98856 h 19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984" h="192485">
                  <a:moveTo>
                    <a:pt x="0" y="0"/>
                  </a:moveTo>
                  <a:cubicBezTo>
                    <a:pt x="0" y="51710"/>
                    <a:pt x="41919" y="93629"/>
                    <a:pt x="93629" y="93629"/>
                  </a:cubicBezTo>
                  <a:lnTo>
                    <a:pt x="3107355" y="93629"/>
                  </a:lnTo>
                  <a:cubicBezTo>
                    <a:pt x="3159065" y="93629"/>
                    <a:pt x="3200984" y="51710"/>
                    <a:pt x="3200984" y="0"/>
                  </a:cubicBezTo>
                  <a:lnTo>
                    <a:pt x="3200984" y="98856"/>
                  </a:lnTo>
                  <a:cubicBezTo>
                    <a:pt x="3200984" y="150566"/>
                    <a:pt x="3159065" y="192485"/>
                    <a:pt x="3107355" y="192485"/>
                  </a:cubicBezTo>
                  <a:lnTo>
                    <a:pt x="93629" y="192485"/>
                  </a:lnTo>
                  <a:cubicBezTo>
                    <a:pt x="41919" y="192485"/>
                    <a:pt x="0" y="150566"/>
                    <a:pt x="0" y="9885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>
              <a:extLst>
                <a:ext uri="{FF2B5EF4-FFF2-40B4-BE49-F238E27FC236}">
                  <a16:creationId xmlns:a16="http://schemas.microsoft.com/office/drawing/2014/main" id="{FAEDCC53-B21A-FE19-78AA-F0F192DE0C83}"/>
                </a:ext>
              </a:extLst>
            </p:cNvPr>
            <p:cNvSpPr/>
            <p:nvPr/>
          </p:nvSpPr>
          <p:spPr>
            <a:xfrm>
              <a:off x="901450" y="1495169"/>
              <a:ext cx="3200984" cy="687301"/>
            </a:xfrm>
            <a:custGeom>
              <a:avLst/>
              <a:gdLst>
                <a:gd name="connsiteX0" fmla="*/ 119753 w 3200984"/>
                <a:gd name="connsiteY0" fmla="*/ 0 h 687301"/>
                <a:gd name="connsiteX1" fmla="*/ 3081231 w 3200984"/>
                <a:gd name="connsiteY1" fmla="*/ 0 h 687301"/>
                <a:gd name="connsiteX2" fmla="*/ 3200984 w 3200984"/>
                <a:gd name="connsiteY2" fmla="*/ 119753 h 687301"/>
                <a:gd name="connsiteX3" fmla="*/ 3200984 w 3200984"/>
                <a:gd name="connsiteY3" fmla="*/ 453940 h 687301"/>
                <a:gd name="connsiteX4" fmla="*/ 3081231 w 3200984"/>
                <a:gd name="connsiteY4" fmla="*/ 573693 h 687301"/>
                <a:gd name="connsiteX5" fmla="*/ 1683717 w 3200984"/>
                <a:gd name="connsiteY5" fmla="*/ 573693 h 687301"/>
                <a:gd name="connsiteX6" fmla="*/ 1600490 w 3200984"/>
                <a:gd name="connsiteY6" fmla="*/ 687301 h 687301"/>
                <a:gd name="connsiteX7" fmla="*/ 1517264 w 3200984"/>
                <a:gd name="connsiteY7" fmla="*/ 573693 h 687301"/>
                <a:gd name="connsiteX8" fmla="*/ 119753 w 3200984"/>
                <a:gd name="connsiteY8" fmla="*/ 573693 h 687301"/>
                <a:gd name="connsiteX9" fmla="*/ 0 w 3200984"/>
                <a:gd name="connsiteY9" fmla="*/ 453940 h 687301"/>
                <a:gd name="connsiteX10" fmla="*/ 0 w 3200984"/>
                <a:gd name="connsiteY10" fmla="*/ 119753 h 687301"/>
                <a:gd name="connsiteX11" fmla="*/ 119753 w 3200984"/>
                <a:gd name="connsiteY11" fmla="*/ 0 h 6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0984" h="687301">
                  <a:moveTo>
                    <a:pt x="119753" y="0"/>
                  </a:moveTo>
                  <a:lnTo>
                    <a:pt x="3081231" y="0"/>
                  </a:lnTo>
                  <a:cubicBezTo>
                    <a:pt x="3147369" y="0"/>
                    <a:pt x="3200984" y="53615"/>
                    <a:pt x="3200984" y="119753"/>
                  </a:cubicBezTo>
                  <a:lnTo>
                    <a:pt x="3200984" y="453940"/>
                  </a:lnTo>
                  <a:cubicBezTo>
                    <a:pt x="3200984" y="520078"/>
                    <a:pt x="3147369" y="573693"/>
                    <a:pt x="3081231" y="573693"/>
                  </a:cubicBezTo>
                  <a:lnTo>
                    <a:pt x="1683717" y="573693"/>
                  </a:lnTo>
                  <a:lnTo>
                    <a:pt x="1600490" y="687301"/>
                  </a:lnTo>
                  <a:lnTo>
                    <a:pt x="1517264" y="573693"/>
                  </a:lnTo>
                  <a:lnTo>
                    <a:pt x="119753" y="573693"/>
                  </a:lnTo>
                  <a:cubicBezTo>
                    <a:pt x="53615" y="573693"/>
                    <a:pt x="0" y="520078"/>
                    <a:pt x="0" y="453940"/>
                  </a:cubicBezTo>
                  <a:lnTo>
                    <a:pt x="0" y="119753"/>
                  </a:lnTo>
                  <a:cubicBezTo>
                    <a:pt x="0" y="53615"/>
                    <a:pt x="53615" y="0"/>
                    <a:pt x="119753" y="0"/>
                  </a:cubicBezTo>
                  <a:close/>
                </a:path>
              </a:pathLst>
            </a:custGeom>
            <a:gradFill>
              <a:gsLst>
                <a:gs pos="100000">
                  <a:srgbClr val="C00000">
                    <a:lumMod val="63000"/>
                  </a:srgbClr>
                </a:gs>
                <a:gs pos="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CEEA3AB-2CD3-3B84-A42F-C130200AA8DA}"/>
                </a:ext>
              </a:extLst>
            </p:cNvPr>
            <p:cNvSpPr txBox="1"/>
            <p:nvPr/>
          </p:nvSpPr>
          <p:spPr>
            <a:xfrm>
              <a:off x="1911380" y="1528889"/>
              <a:ext cx="1264306" cy="45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hangingPunct="0">
                <a:lnSpc>
                  <a:spcPct val="130000"/>
                </a:lnSpc>
              </a:pPr>
              <a:r>
                <a: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创新点一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1FA0638-8BB2-AE11-8944-F642F1F4EF5B}"/>
                </a:ext>
              </a:extLst>
            </p:cNvPr>
            <p:cNvSpPr txBox="1"/>
            <p:nvPr/>
          </p:nvSpPr>
          <p:spPr>
            <a:xfrm>
              <a:off x="1018108" y="2269728"/>
              <a:ext cx="2967667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hangingPunct="0">
                <a:lnSpc>
                  <a:spcPct val="130000"/>
                </a:lnSpc>
              </a:pPr>
              <a:r>
                <a:rPr kumimoji="1" lang="zh-CN" altLang="en-US" b="1" dirty="0">
                  <a:latin typeface="Microsoft YaHei Light" panose="020B0503020204020204" pitchFamily="34" charset="-122"/>
                  <a:ea typeface="Microsoft YaHei Light" panose="020B0503020204020204" pitchFamily="34" charset="-122"/>
                </a:rPr>
                <a:t>基于注意力机制的视频实例分割方法研究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93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C3887B26-5E31-2288-E5BF-7A5D5DFCF538}"/>
              </a:ext>
            </a:extLst>
          </p:cNvPr>
          <p:cNvSpPr/>
          <p:nvPr/>
        </p:nvSpPr>
        <p:spPr>
          <a:xfrm>
            <a:off x="585497" y="1926771"/>
            <a:ext cx="11021005" cy="3842657"/>
          </a:xfrm>
          <a:prstGeom prst="roundRect">
            <a:avLst>
              <a:gd name="adj" fmla="val 3609"/>
            </a:avLst>
          </a:prstGeom>
          <a:solidFill>
            <a:schemeClr val="bg1">
              <a:alpha val="49745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研究现状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E72F1C2-B508-48E1-8F03-63DBF2BAA0BB}"/>
              </a:ext>
            </a:extLst>
          </p:cNvPr>
          <p:cNvSpPr txBox="1"/>
          <p:nvPr/>
        </p:nvSpPr>
        <p:spPr>
          <a:xfrm>
            <a:off x="637594" y="1284214"/>
            <a:ext cx="4837914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sz="2000" b="1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基于图神经网络的视频实例分割方法研究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A6E7404-9C4B-E918-9AE7-060017DA3BD3}"/>
              </a:ext>
            </a:extLst>
          </p:cNvPr>
          <p:cNvSpPr txBox="1"/>
          <p:nvPr/>
        </p:nvSpPr>
        <p:spPr>
          <a:xfrm>
            <a:off x="886152" y="2198128"/>
            <a:ext cx="10419693" cy="3299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在这个文本框中，你可以输入你的论文摘要内容。在这个文本框中的内容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在这个文本框中，你可以输入你的论文摘要内容。在这个文本框中的内容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在这个文本框中，你可以输入你的论文摘要内容。在这个文本框中的内容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</a:p>
        </p:txBody>
      </p:sp>
    </p:spTree>
    <p:extLst>
      <p:ext uri="{BB962C8B-B14F-4D97-AF65-F5344CB8AC3E}">
        <p14:creationId xmlns:p14="http://schemas.microsoft.com/office/powerpoint/2010/main" val="2843222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研究方法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A6E7404-9C4B-E918-9AE7-060017DA3BD3}"/>
              </a:ext>
            </a:extLst>
          </p:cNvPr>
          <p:cNvSpPr txBox="1"/>
          <p:nvPr/>
        </p:nvSpPr>
        <p:spPr>
          <a:xfrm>
            <a:off x="797278" y="1753935"/>
            <a:ext cx="10702234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452FE2B9-306C-F92E-CABF-0EDB2A9ACEBA}"/>
              </a:ext>
            </a:extLst>
          </p:cNvPr>
          <p:cNvSpPr/>
          <p:nvPr/>
        </p:nvSpPr>
        <p:spPr>
          <a:xfrm rot="5400000">
            <a:off x="1405898" y="681406"/>
            <a:ext cx="400112" cy="1617351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3F2E96-33B8-6C1D-191B-11760F8C5554}"/>
              </a:ext>
            </a:extLst>
          </p:cNvPr>
          <p:cNvSpPr txBox="1"/>
          <p:nvPr/>
        </p:nvSpPr>
        <p:spPr>
          <a:xfrm>
            <a:off x="876877" y="1249325"/>
            <a:ext cx="132871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研究方法一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51547A-4ABF-DDBC-BA14-F72F59A6A6FF}"/>
              </a:ext>
            </a:extLst>
          </p:cNvPr>
          <p:cNvSpPr txBox="1"/>
          <p:nvPr/>
        </p:nvSpPr>
        <p:spPr>
          <a:xfrm>
            <a:off x="2422203" y="1249325"/>
            <a:ext cx="492672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基于图神经网络的视频实例分割方法研究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02AB09D-6963-A1E6-C9EF-BBE6739ECB65}"/>
              </a:ext>
            </a:extLst>
          </p:cNvPr>
          <p:cNvCxnSpPr/>
          <p:nvPr/>
        </p:nvCxnSpPr>
        <p:spPr>
          <a:xfrm>
            <a:off x="876877" y="2696894"/>
            <a:ext cx="91165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8E9FF2B-8820-F3F6-2E32-6F6D41F6D780}"/>
              </a:ext>
            </a:extLst>
          </p:cNvPr>
          <p:cNvSpPr txBox="1"/>
          <p:nvPr/>
        </p:nvSpPr>
        <p:spPr>
          <a:xfrm>
            <a:off x="797278" y="3363937"/>
            <a:ext cx="10702234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543DA07D-3B97-7374-5967-A6C4A054D7DE}"/>
              </a:ext>
            </a:extLst>
          </p:cNvPr>
          <p:cNvSpPr/>
          <p:nvPr/>
        </p:nvSpPr>
        <p:spPr>
          <a:xfrm rot="5400000">
            <a:off x="1405898" y="2291408"/>
            <a:ext cx="400112" cy="1617351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1CE55C-4710-E5C9-F3EE-329E992EB256}"/>
              </a:ext>
            </a:extLst>
          </p:cNvPr>
          <p:cNvSpPr txBox="1"/>
          <p:nvPr/>
        </p:nvSpPr>
        <p:spPr>
          <a:xfrm>
            <a:off x="876877" y="2859327"/>
            <a:ext cx="132871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研究方法二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61FA8B-B7BC-AC61-340C-44C3731F26A1}"/>
              </a:ext>
            </a:extLst>
          </p:cNvPr>
          <p:cNvSpPr txBox="1"/>
          <p:nvPr/>
        </p:nvSpPr>
        <p:spPr>
          <a:xfrm>
            <a:off x="2422203" y="2859327"/>
            <a:ext cx="492672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基于自监督学习的视频实例分割方法研究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C56FA2D-DB75-1EA5-2C6F-CB6D34595585}"/>
              </a:ext>
            </a:extLst>
          </p:cNvPr>
          <p:cNvCxnSpPr/>
          <p:nvPr/>
        </p:nvCxnSpPr>
        <p:spPr>
          <a:xfrm>
            <a:off x="876877" y="4306896"/>
            <a:ext cx="91165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82EFA06-F020-9134-7A7C-E6B3DC9A4294}"/>
              </a:ext>
            </a:extLst>
          </p:cNvPr>
          <p:cNvSpPr txBox="1"/>
          <p:nvPr/>
        </p:nvSpPr>
        <p:spPr>
          <a:xfrm>
            <a:off x="797278" y="4973939"/>
            <a:ext cx="10702234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D8413000-FDE3-ADD1-5851-6F555B9AF3F3}"/>
              </a:ext>
            </a:extLst>
          </p:cNvPr>
          <p:cNvSpPr/>
          <p:nvPr/>
        </p:nvSpPr>
        <p:spPr>
          <a:xfrm rot="5400000">
            <a:off x="1405898" y="3901410"/>
            <a:ext cx="400112" cy="1617351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838C39A-84D9-AC58-9CA8-682C2A393501}"/>
              </a:ext>
            </a:extLst>
          </p:cNvPr>
          <p:cNvSpPr txBox="1"/>
          <p:nvPr/>
        </p:nvSpPr>
        <p:spPr>
          <a:xfrm>
            <a:off x="876877" y="4469329"/>
            <a:ext cx="132871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研究方法三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A6ACAE-A54A-6877-A2DA-6303B24755DE}"/>
              </a:ext>
            </a:extLst>
          </p:cNvPr>
          <p:cNvSpPr txBox="1"/>
          <p:nvPr/>
        </p:nvSpPr>
        <p:spPr>
          <a:xfrm>
            <a:off x="2422203" y="4469329"/>
            <a:ext cx="492672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基于注意力机制的视频实例分割方法研究</a:t>
            </a:r>
          </a:p>
        </p:txBody>
      </p:sp>
    </p:spTree>
    <p:extLst>
      <p:ext uri="{BB962C8B-B14F-4D97-AF65-F5344CB8AC3E}">
        <p14:creationId xmlns:p14="http://schemas.microsoft.com/office/powerpoint/2010/main" val="325265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>
            <a:extLst>
              <a:ext uri="{FF2B5EF4-FFF2-40B4-BE49-F238E27FC236}">
                <a16:creationId xmlns:a16="http://schemas.microsoft.com/office/drawing/2014/main" id="{5C46F696-27C8-0FE3-ECCC-1D54E5EEBCF3}"/>
              </a:ext>
            </a:extLst>
          </p:cNvPr>
          <p:cNvSpPr/>
          <p:nvPr/>
        </p:nvSpPr>
        <p:spPr>
          <a:xfrm>
            <a:off x="4390966" y="1124465"/>
            <a:ext cx="3410068" cy="4723067"/>
          </a:xfrm>
          <a:prstGeom prst="roundRect">
            <a:avLst>
              <a:gd name="adj" fmla="val 3609"/>
            </a:avLst>
          </a:prstGeom>
          <a:solidFill>
            <a:schemeClr val="bg1">
              <a:alpha val="49745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99803B4-B82B-C004-83AC-42B88672F2FB}"/>
              </a:ext>
            </a:extLst>
          </p:cNvPr>
          <p:cNvSpPr/>
          <p:nvPr/>
        </p:nvSpPr>
        <p:spPr>
          <a:xfrm>
            <a:off x="8258977" y="1375139"/>
            <a:ext cx="3151582" cy="4345657"/>
          </a:xfrm>
          <a:prstGeom prst="roundRect">
            <a:avLst>
              <a:gd name="adj" fmla="val 3609"/>
            </a:avLst>
          </a:prstGeom>
          <a:solidFill>
            <a:schemeClr val="bg1">
              <a:alpha val="49745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B76CEA10-1221-BD61-8873-77F1F20F4106}"/>
              </a:ext>
            </a:extLst>
          </p:cNvPr>
          <p:cNvSpPr/>
          <p:nvPr/>
        </p:nvSpPr>
        <p:spPr>
          <a:xfrm>
            <a:off x="781441" y="1375139"/>
            <a:ext cx="3151582" cy="4339862"/>
          </a:xfrm>
          <a:prstGeom prst="roundRect">
            <a:avLst>
              <a:gd name="adj" fmla="val 3609"/>
            </a:avLst>
          </a:prstGeom>
          <a:solidFill>
            <a:schemeClr val="bg1">
              <a:alpha val="49745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研究成果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4629057-358A-6943-6DD6-0E89BB6A9B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968" y="1591909"/>
            <a:ext cx="2518527" cy="1679601"/>
          </a:xfrm>
          <a:prstGeom prst="rect">
            <a:avLst/>
          </a:prstGeom>
          <a:ln w="28575"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C093E26-CABD-C7A4-8342-5427F4144A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0262" y="1449895"/>
            <a:ext cx="2731474" cy="1821615"/>
          </a:xfrm>
          <a:prstGeom prst="rect">
            <a:avLst/>
          </a:prstGeom>
          <a:ln w="28575"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7510617-EDE4-EB15-A31E-117F08F6F07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5505" y="1591909"/>
            <a:ext cx="2518527" cy="1679601"/>
          </a:xfrm>
          <a:prstGeom prst="rect">
            <a:avLst/>
          </a:prstGeom>
          <a:ln w="28575">
            <a:noFill/>
          </a:ln>
        </p:spPr>
      </p:pic>
      <p:sp>
        <p:nvSpPr>
          <p:cNvPr id="35" name="任意形状 34">
            <a:extLst>
              <a:ext uri="{FF2B5EF4-FFF2-40B4-BE49-F238E27FC236}">
                <a16:creationId xmlns:a16="http://schemas.microsoft.com/office/drawing/2014/main" id="{7B62FC36-241A-C66D-F48E-D2F881F2D863}"/>
              </a:ext>
            </a:extLst>
          </p:cNvPr>
          <p:cNvSpPr/>
          <p:nvPr/>
        </p:nvSpPr>
        <p:spPr>
          <a:xfrm>
            <a:off x="781441" y="5531408"/>
            <a:ext cx="3151582" cy="184748"/>
          </a:xfrm>
          <a:custGeom>
            <a:avLst/>
            <a:gdLst>
              <a:gd name="connsiteX0" fmla="*/ 0 w 3151582"/>
              <a:gd name="connsiteY0" fmla="*/ 0 h 184748"/>
              <a:gd name="connsiteX1" fmla="*/ 113741 w 3151582"/>
              <a:gd name="connsiteY1" fmla="*/ 113741 h 184748"/>
              <a:gd name="connsiteX2" fmla="*/ 3037841 w 3151582"/>
              <a:gd name="connsiteY2" fmla="*/ 113741 h 184748"/>
              <a:gd name="connsiteX3" fmla="*/ 3151582 w 3151582"/>
              <a:gd name="connsiteY3" fmla="*/ 0 h 184748"/>
              <a:gd name="connsiteX4" fmla="*/ 3151582 w 3151582"/>
              <a:gd name="connsiteY4" fmla="*/ 71007 h 184748"/>
              <a:gd name="connsiteX5" fmla="*/ 3037841 w 3151582"/>
              <a:gd name="connsiteY5" fmla="*/ 184748 h 184748"/>
              <a:gd name="connsiteX6" fmla="*/ 113741 w 3151582"/>
              <a:gd name="connsiteY6" fmla="*/ 184748 h 184748"/>
              <a:gd name="connsiteX7" fmla="*/ 0 w 3151582"/>
              <a:gd name="connsiteY7" fmla="*/ 71007 h 18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582" h="184748">
                <a:moveTo>
                  <a:pt x="0" y="0"/>
                </a:moveTo>
                <a:cubicBezTo>
                  <a:pt x="0" y="62817"/>
                  <a:pt x="50924" y="113741"/>
                  <a:pt x="113741" y="113741"/>
                </a:cubicBezTo>
                <a:lnTo>
                  <a:pt x="3037841" y="113741"/>
                </a:lnTo>
                <a:cubicBezTo>
                  <a:pt x="3100658" y="113741"/>
                  <a:pt x="3151582" y="62817"/>
                  <a:pt x="3151582" y="0"/>
                </a:cubicBezTo>
                <a:lnTo>
                  <a:pt x="3151582" y="71007"/>
                </a:lnTo>
                <a:cubicBezTo>
                  <a:pt x="3151582" y="133824"/>
                  <a:pt x="3100658" y="184748"/>
                  <a:pt x="3037841" y="184748"/>
                </a:cubicBezTo>
                <a:lnTo>
                  <a:pt x="113741" y="184748"/>
                </a:lnTo>
                <a:cubicBezTo>
                  <a:pt x="50924" y="184748"/>
                  <a:pt x="0" y="133824"/>
                  <a:pt x="0" y="71007"/>
                </a:cubicBezTo>
                <a:close/>
              </a:path>
            </a:pathLst>
          </a:custGeom>
          <a:solidFill>
            <a:srgbClr val="C0000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6" name="任意形状 35">
            <a:extLst>
              <a:ext uri="{FF2B5EF4-FFF2-40B4-BE49-F238E27FC236}">
                <a16:creationId xmlns:a16="http://schemas.microsoft.com/office/drawing/2014/main" id="{910E73E5-2402-D276-9759-8BC884233D18}"/>
              </a:ext>
            </a:extLst>
          </p:cNvPr>
          <p:cNvSpPr/>
          <p:nvPr/>
        </p:nvSpPr>
        <p:spPr>
          <a:xfrm>
            <a:off x="8258977" y="5533311"/>
            <a:ext cx="3151582" cy="184748"/>
          </a:xfrm>
          <a:custGeom>
            <a:avLst/>
            <a:gdLst>
              <a:gd name="connsiteX0" fmla="*/ 0 w 3151582"/>
              <a:gd name="connsiteY0" fmla="*/ 0 h 184748"/>
              <a:gd name="connsiteX1" fmla="*/ 113741 w 3151582"/>
              <a:gd name="connsiteY1" fmla="*/ 113741 h 184748"/>
              <a:gd name="connsiteX2" fmla="*/ 3037841 w 3151582"/>
              <a:gd name="connsiteY2" fmla="*/ 113741 h 184748"/>
              <a:gd name="connsiteX3" fmla="*/ 3151582 w 3151582"/>
              <a:gd name="connsiteY3" fmla="*/ 0 h 184748"/>
              <a:gd name="connsiteX4" fmla="*/ 3151582 w 3151582"/>
              <a:gd name="connsiteY4" fmla="*/ 71007 h 184748"/>
              <a:gd name="connsiteX5" fmla="*/ 3037841 w 3151582"/>
              <a:gd name="connsiteY5" fmla="*/ 184748 h 184748"/>
              <a:gd name="connsiteX6" fmla="*/ 113741 w 3151582"/>
              <a:gd name="connsiteY6" fmla="*/ 184748 h 184748"/>
              <a:gd name="connsiteX7" fmla="*/ 0 w 3151582"/>
              <a:gd name="connsiteY7" fmla="*/ 71007 h 18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582" h="184748">
                <a:moveTo>
                  <a:pt x="0" y="0"/>
                </a:moveTo>
                <a:cubicBezTo>
                  <a:pt x="0" y="62817"/>
                  <a:pt x="50924" y="113741"/>
                  <a:pt x="113741" y="113741"/>
                </a:cubicBezTo>
                <a:lnTo>
                  <a:pt x="3037841" y="113741"/>
                </a:lnTo>
                <a:cubicBezTo>
                  <a:pt x="3100658" y="113741"/>
                  <a:pt x="3151582" y="62817"/>
                  <a:pt x="3151582" y="0"/>
                </a:cubicBezTo>
                <a:lnTo>
                  <a:pt x="3151582" y="71007"/>
                </a:lnTo>
                <a:cubicBezTo>
                  <a:pt x="3151582" y="133824"/>
                  <a:pt x="3100658" y="184748"/>
                  <a:pt x="3037841" y="184748"/>
                </a:cubicBezTo>
                <a:lnTo>
                  <a:pt x="113741" y="184748"/>
                </a:lnTo>
                <a:cubicBezTo>
                  <a:pt x="50924" y="184748"/>
                  <a:pt x="0" y="133824"/>
                  <a:pt x="0" y="71007"/>
                </a:cubicBezTo>
                <a:close/>
              </a:path>
            </a:pathLst>
          </a:custGeom>
          <a:solidFill>
            <a:srgbClr val="C0000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2384C364-CB28-362B-F873-1ED091907FA8}"/>
              </a:ext>
            </a:extLst>
          </p:cNvPr>
          <p:cNvSpPr/>
          <p:nvPr/>
        </p:nvSpPr>
        <p:spPr>
          <a:xfrm>
            <a:off x="4390966" y="5635934"/>
            <a:ext cx="3410068" cy="211598"/>
          </a:xfrm>
          <a:custGeom>
            <a:avLst/>
            <a:gdLst>
              <a:gd name="connsiteX0" fmla="*/ 0 w 3410068"/>
              <a:gd name="connsiteY0" fmla="*/ 0 h 211598"/>
              <a:gd name="connsiteX1" fmla="*/ 123069 w 3410068"/>
              <a:gd name="connsiteY1" fmla="*/ 123069 h 211598"/>
              <a:gd name="connsiteX2" fmla="*/ 3286999 w 3410068"/>
              <a:gd name="connsiteY2" fmla="*/ 123069 h 211598"/>
              <a:gd name="connsiteX3" fmla="*/ 3410068 w 3410068"/>
              <a:gd name="connsiteY3" fmla="*/ 0 h 211598"/>
              <a:gd name="connsiteX4" fmla="*/ 3410068 w 3410068"/>
              <a:gd name="connsiteY4" fmla="*/ 88529 h 211598"/>
              <a:gd name="connsiteX5" fmla="*/ 3286999 w 3410068"/>
              <a:gd name="connsiteY5" fmla="*/ 211598 h 211598"/>
              <a:gd name="connsiteX6" fmla="*/ 123069 w 3410068"/>
              <a:gd name="connsiteY6" fmla="*/ 211598 h 211598"/>
              <a:gd name="connsiteX7" fmla="*/ 0 w 3410068"/>
              <a:gd name="connsiteY7" fmla="*/ 88529 h 2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0068" h="211598">
                <a:moveTo>
                  <a:pt x="0" y="0"/>
                </a:moveTo>
                <a:cubicBezTo>
                  <a:pt x="0" y="67969"/>
                  <a:pt x="55100" y="123069"/>
                  <a:pt x="123069" y="123069"/>
                </a:cubicBezTo>
                <a:lnTo>
                  <a:pt x="3286999" y="123069"/>
                </a:lnTo>
                <a:cubicBezTo>
                  <a:pt x="3354968" y="123069"/>
                  <a:pt x="3410068" y="67969"/>
                  <a:pt x="3410068" y="0"/>
                </a:cubicBezTo>
                <a:lnTo>
                  <a:pt x="3410068" y="88529"/>
                </a:lnTo>
                <a:cubicBezTo>
                  <a:pt x="3410068" y="156498"/>
                  <a:pt x="3354968" y="211598"/>
                  <a:pt x="3286999" y="211598"/>
                </a:cubicBezTo>
                <a:lnTo>
                  <a:pt x="123069" y="211598"/>
                </a:lnTo>
                <a:cubicBezTo>
                  <a:pt x="55100" y="211598"/>
                  <a:pt x="0" y="156498"/>
                  <a:pt x="0" y="88529"/>
                </a:cubicBezTo>
                <a:close/>
              </a:path>
            </a:pathLst>
          </a:custGeom>
          <a:solidFill>
            <a:srgbClr val="C0000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20534B-4646-3818-683D-9E481BC88C50}"/>
              </a:ext>
            </a:extLst>
          </p:cNvPr>
          <p:cNvSpPr txBox="1"/>
          <p:nvPr/>
        </p:nvSpPr>
        <p:spPr>
          <a:xfrm>
            <a:off x="1602524" y="342666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pc="300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研究成果一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2FFCC94-4CA4-4C18-8047-D23A60BF3A9A}"/>
              </a:ext>
            </a:extLst>
          </p:cNvPr>
          <p:cNvSpPr txBox="1"/>
          <p:nvPr/>
        </p:nvSpPr>
        <p:spPr>
          <a:xfrm>
            <a:off x="862925" y="3906172"/>
            <a:ext cx="2988614" cy="166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sz="16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94FE83D-2142-ADBF-C552-E2A554008A40}"/>
              </a:ext>
            </a:extLst>
          </p:cNvPr>
          <p:cNvSpPr txBox="1"/>
          <p:nvPr/>
        </p:nvSpPr>
        <p:spPr>
          <a:xfrm>
            <a:off x="8343358" y="3903822"/>
            <a:ext cx="2988614" cy="166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sz="16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B137EF-5055-0B64-B74E-BB55D6A359F7}"/>
              </a:ext>
            </a:extLst>
          </p:cNvPr>
          <p:cNvSpPr txBox="1"/>
          <p:nvPr/>
        </p:nvSpPr>
        <p:spPr>
          <a:xfrm>
            <a:off x="4601692" y="3960570"/>
            <a:ext cx="2988614" cy="166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sz="16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F5CACEA-51B1-1613-9A43-1A67E0288F60}"/>
              </a:ext>
            </a:extLst>
          </p:cNvPr>
          <p:cNvSpPr txBox="1"/>
          <p:nvPr/>
        </p:nvSpPr>
        <p:spPr>
          <a:xfrm>
            <a:off x="5330405" y="3464417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pc="300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研究成果二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2502843-6976-CF10-81CC-F7732A14EEB9}"/>
              </a:ext>
            </a:extLst>
          </p:cNvPr>
          <p:cNvSpPr txBox="1"/>
          <p:nvPr/>
        </p:nvSpPr>
        <p:spPr>
          <a:xfrm>
            <a:off x="9147108" y="342666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pc="300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研究成果三</a:t>
            </a:r>
          </a:p>
        </p:txBody>
      </p:sp>
    </p:spTree>
    <p:extLst>
      <p:ext uri="{BB962C8B-B14F-4D97-AF65-F5344CB8AC3E}">
        <p14:creationId xmlns:p14="http://schemas.microsoft.com/office/powerpoint/2010/main" val="971815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C3887B26-5E31-2288-E5BF-7A5D5DFCF538}"/>
              </a:ext>
            </a:extLst>
          </p:cNvPr>
          <p:cNvSpPr/>
          <p:nvPr/>
        </p:nvSpPr>
        <p:spPr>
          <a:xfrm>
            <a:off x="505020" y="1325637"/>
            <a:ext cx="11181959" cy="4526524"/>
          </a:xfrm>
          <a:prstGeom prst="roundRect">
            <a:avLst>
              <a:gd name="adj" fmla="val 3609"/>
            </a:avLst>
          </a:prstGeom>
          <a:solidFill>
            <a:srgbClr val="C00000"/>
          </a:solidFill>
          <a:ln>
            <a:noFill/>
            <a:prstDash val="dash"/>
          </a:ln>
          <a:effectLst>
            <a:outerShdw blurRad="430289" sx="99753" sy="99753" algn="ctr" rotWithShape="0">
              <a:prstClr val="black">
                <a:alpha val="9033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成果展示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E72F1C2-B508-48E1-8F03-63DBF2BAA0BB}"/>
              </a:ext>
            </a:extLst>
          </p:cNvPr>
          <p:cNvSpPr txBox="1"/>
          <p:nvPr/>
        </p:nvSpPr>
        <p:spPr>
          <a:xfrm>
            <a:off x="5880543" y="1637658"/>
            <a:ext cx="4280354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基于图神经网络的视频实例分割结构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A6E7404-9C4B-E918-9AE7-060017DA3BD3}"/>
              </a:ext>
            </a:extLst>
          </p:cNvPr>
          <p:cNvSpPr txBox="1"/>
          <p:nvPr/>
        </p:nvSpPr>
        <p:spPr>
          <a:xfrm>
            <a:off x="5886420" y="2269533"/>
            <a:ext cx="5639606" cy="326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在这个文本框中，你可以输入你的论文摘要内容。在这个文本框中的内容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  <a:endParaRPr kumimoji="1" lang="en-US" altLang="zh-CN" sz="1600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在这个文本框中，你可以输入你的论文摘要内容。在这个文本框中的内容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576AB49E-8E51-3F00-6A5E-39AA1D378837}"/>
              </a:ext>
            </a:extLst>
          </p:cNvPr>
          <p:cNvSpPr/>
          <p:nvPr/>
        </p:nvSpPr>
        <p:spPr>
          <a:xfrm rot="5400000">
            <a:off x="10090053" y="1854054"/>
            <a:ext cx="138938" cy="734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D62E664-8CA4-CDAA-0315-C1587630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97" y="1198452"/>
            <a:ext cx="4780893" cy="4780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710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成果展示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106FE8-AC0C-B533-E6F6-BEA7F4E827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595" y="1154814"/>
            <a:ext cx="11035596" cy="2659539"/>
          </a:xfrm>
          <a:prstGeom prst="rect">
            <a:avLst/>
          </a:prstGeom>
          <a:ln w="38100">
            <a:noFill/>
          </a:ln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3D15E5EC-D8CA-E11F-E582-398428656D0B}"/>
              </a:ext>
            </a:extLst>
          </p:cNvPr>
          <p:cNvGrpSpPr/>
          <p:nvPr/>
        </p:nvGrpSpPr>
        <p:grpSpPr>
          <a:xfrm>
            <a:off x="3756616" y="4241690"/>
            <a:ext cx="1363436" cy="73479"/>
            <a:chOff x="2528708" y="5168268"/>
            <a:chExt cx="1363436" cy="7347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4149F5B-F555-B7D4-535D-DB0669628D05}"/>
                </a:ext>
              </a:extLst>
            </p:cNvPr>
            <p:cNvSpPr/>
            <p:nvPr/>
          </p:nvSpPr>
          <p:spPr>
            <a:xfrm>
              <a:off x="3818665" y="5168268"/>
              <a:ext cx="73479" cy="734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C2533F90-FB22-5023-BA7D-D8C182DA8713}"/>
                </a:ext>
              </a:extLst>
            </p:cNvPr>
            <p:cNvCxnSpPr/>
            <p:nvPr/>
          </p:nvCxnSpPr>
          <p:spPr>
            <a:xfrm>
              <a:off x="2528708" y="5199927"/>
              <a:ext cx="128995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6FF4D93-4941-D067-BECD-B4C90D8EF9C9}"/>
              </a:ext>
            </a:extLst>
          </p:cNvPr>
          <p:cNvGrpSpPr/>
          <p:nvPr/>
        </p:nvGrpSpPr>
        <p:grpSpPr>
          <a:xfrm>
            <a:off x="7071948" y="4241690"/>
            <a:ext cx="1353276" cy="73479"/>
            <a:chOff x="3818665" y="5168268"/>
            <a:chExt cx="1353276" cy="73479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37EF1B6-A54D-CCB7-C262-13986E6AE082}"/>
                </a:ext>
              </a:extLst>
            </p:cNvPr>
            <p:cNvSpPr/>
            <p:nvPr/>
          </p:nvSpPr>
          <p:spPr>
            <a:xfrm>
              <a:off x="3818665" y="5168268"/>
              <a:ext cx="73479" cy="734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1B18B1EE-E0DF-B6B7-957D-DC948C7EFC2D}"/>
                </a:ext>
              </a:extLst>
            </p:cNvPr>
            <p:cNvCxnSpPr/>
            <p:nvPr/>
          </p:nvCxnSpPr>
          <p:spPr>
            <a:xfrm>
              <a:off x="3881984" y="5205007"/>
              <a:ext cx="128995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8C6698D9-A4D3-43EF-1BFA-BC56217FCB02}"/>
              </a:ext>
            </a:extLst>
          </p:cNvPr>
          <p:cNvSpPr txBox="1"/>
          <p:nvPr/>
        </p:nvSpPr>
        <p:spPr>
          <a:xfrm>
            <a:off x="5317343" y="4075620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请输入标题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8BFC889-B5FD-9D9A-F7A5-C2D6DF35139F}"/>
              </a:ext>
            </a:extLst>
          </p:cNvPr>
          <p:cNvSpPr txBox="1"/>
          <p:nvPr/>
        </p:nvSpPr>
        <p:spPr>
          <a:xfrm>
            <a:off x="637595" y="4588493"/>
            <a:ext cx="11035596" cy="11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在这个文本框中，你可以输入你的论文摘要内容。在这个文本框中的内容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</a:p>
        </p:txBody>
      </p:sp>
    </p:spTree>
    <p:extLst>
      <p:ext uri="{BB962C8B-B14F-4D97-AF65-F5344CB8AC3E}">
        <p14:creationId xmlns:p14="http://schemas.microsoft.com/office/powerpoint/2010/main" val="419624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图片展示</a:t>
            </a:r>
          </a:p>
        </p:txBody>
      </p:sp>
      <p:pic>
        <p:nvPicPr>
          <p:cNvPr id="7" name="图片 6" descr="一群人站在雪地上&#10;&#10;描述已自动生成">
            <a:extLst>
              <a:ext uri="{FF2B5EF4-FFF2-40B4-BE49-F238E27FC236}">
                <a16:creationId xmlns:a16="http://schemas.microsoft.com/office/drawing/2014/main" id="{4A0EAC40-31D0-70A8-34D2-2BBC044BB4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992" y="1151591"/>
            <a:ext cx="2981398" cy="1988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875C3683-EEEC-26D8-5FC8-96EEA57BE75F}"/>
              </a:ext>
            </a:extLst>
          </p:cNvPr>
          <p:cNvSpPr/>
          <p:nvPr/>
        </p:nvSpPr>
        <p:spPr>
          <a:xfrm>
            <a:off x="1889373" y="2954453"/>
            <a:ext cx="1304636" cy="37085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>
                  <a:lumMod val="85667"/>
                  <a:lumOff val="14333"/>
                </a:srgbClr>
              </a:gs>
              <a:gs pos="100000">
                <a:srgbClr val="C00000">
                  <a:lumMod val="94993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B4D431-26E2-9FD9-2887-62614ED1E432}"/>
              </a:ext>
            </a:extLst>
          </p:cNvPr>
          <p:cNvSpPr txBox="1"/>
          <p:nvPr/>
        </p:nvSpPr>
        <p:spPr>
          <a:xfrm>
            <a:off x="2104421" y="2970602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小标题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1C29552C-6FC3-D3C0-9AA2-DA71987BCE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8300" y="1151591"/>
            <a:ext cx="2981397" cy="1988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0" name="圆角矩形 59">
            <a:extLst>
              <a:ext uri="{FF2B5EF4-FFF2-40B4-BE49-F238E27FC236}">
                <a16:creationId xmlns:a16="http://schemas.microsoft.com/office/drawing/2014/main" id="{868A46BA-02E7-A39C-AE84-EB107E56AB56}"/>
              </a:ext>
            </a:extLst>
          </p:cNvPr>
          <p:cNvSpPr/>
          <p:nvPr/>
        </p:nvSpPr>
        <p:spPr>
          <a:xfrm>
            <a:off x="5456681" y="2954453"/>
            <a:ext cx="1304636" cy="37085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>
                  <a:lumMod val="85667"/>
                  <a:lumOff val="14333"/>
                </a:srgbClr>
              </a:gs>
              <a:gs pos="100000">
                <a:srgbClr val="C00000">
                  <a:lumMod val="94993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52EFAFD-C3E6-07E8-3DC8-537DC2AAA35A}"/>
              </a:ext>
            </a:extLst>
          </p:cNvPr>
          <p:cNvSpPr txBox="1"/>
          <p:nvPr/>
        </p:nvSpPr>
        <p:spPr>
          <a:xfrm>
            <a:off x="5671729" y="2970602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小标题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EE02E925-18B4-8CB7-727E-D4BEACD55CE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5607" y="1151591"/>
            <a:ext cx="2981397" cy="1988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3" name="圆角矩形 62">
            <a:extLst>
              <a:ext uri="{FF2B5EF4-FFF2-40B4-BE49-F238E27FC236}">
                <a16:creationId xmlns:a16="http://schemas.microsoft.com/office/drawing/2014/main" id="{1923112D-467E-8DEF-C1F7-2D1BBE49BD18}"/>
              </a:ext>
            </a:extLst>
          </p:cNvPr>
          <p:cNvSpPr/>
          <p:nvPr/>
        </p:nvSpPr>
        <p:spPr>
          <a:xfrm>
            <a:off x="9023988" y="2954453"/>
            <a:ext cx="1304636" cy="37085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>
                  <a:lumMod val="85667"/>
                  <a:lumOff val="14333"/>
                </a:srgbClr>
              </a:gs>
              <a:gs pos="100000">
                <a:srgbClr val="C00000">
                  <a:lumMod val="94993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289D123-7740-2542-2BC5-CE6BEA316146}"/>
              </a:ext>
            </a:extLst>
          </p:cNvPr>
          <p:cNvSpPr txBox="1"/>
          <p:nvPr/>
        </p:nvSpPr>
        <p:spPr>
          <a:xfrm>
            <a:off x="9239036" y="2970602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小标题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98C01992-8F33-637B-9465-7CFE267ADB6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992" y="3700440"/>
            <a:ext cx="2981397" cy="1988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6" name="圆角矩形 65">
            <a:extLst>
              <a:ext uri="{FF2B5EF4-FFF2-40B4-BE49-F238E27FC236}">
                <a16:creationId xmlns:a16="http://schemas.microsoft.com/office/drawing/2014/main" id="{742BCBD5-C778-92F9-7A0F-54977CA2A621}"/>
              </a:ext>
            </a:extLst>
          </p:cNvPr>
          <p:cNvSpPr/>
          <p:nvPr/>
        </p:nvSpPr>
        <p:spPr>
          <a:xfrm>
            <a:off x="1889373" y="5503302"/>
            <a:ext cx="1304636" cy="37085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>
                  <a:lumMod val="85667"/>
                  <a:lumOff val="14333"/>
                </a:srgbClr>
              </a:gs>
              <a:gs pos="100000">
                <a:srgbClr val="C00000">
                  <a:lumMod val="94993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BA990BB-E0C7-48F3-D893-5FD31519FA8B}"/>
              </a:ext>
            </a:extLst>
          </p:cNvPr>
          <p:cNvSpPr txBox="1"/>
          <p:nvPr/>
        </p:nvSpPr>
        <p:spPr>
          <a:xfrm>
            <a:off x="2104421" y="5519451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小标题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7C328EB6-A192-B9C8-8F2C-F260DE8862D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8300" y="3700440"/>
            <a:ext cx="2981397" cy="1988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9" name="圆角矩形 68">
            <a:extLst>
              <a:ext uri="{FF2B5EF4-FFF2-40B4-BE49-F238E27FC236}">
                <a16:creationId xmlns:a16="http://schemas.microsoft.com/office/drawing/2014/main" id="{6F9B8663-8BB2-999D-1FDE-D0B97FCA47FE}"/>
              </a:ext>
            </a:extLst>
          </p:cNvPr>
          <p:cNvSpPr/>
          <p:nvPr/>
        </p:nvSpPr>
        <p:spPr>
          <a:xfrm>
            <a:off x="5456681" y="5503302"/>
            <a:ext cx="1304636" cy="37085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>
                  <a:lumMod val="85667"/>
                  <a:lumOff val="14333"/>
                </a:srgbClr>
              </a:gs>
              <a:gs pos="100000">
                <a:srgbClr val="C00000">
                  <a:lumMod val="94993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266BEBD-F37D-8834-07F5-E5C9916535DD}"/>
              </a:ext>
            </a:extLst>
          </p:cNvPr>
          <p:cNvSpPr txBox="1"/>
          <p:nvPr/>
        </p:nvSpPr>
        <p:spPr>
          <a:xfrm>
            <a:off x="5671729" y="5519451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小标题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C6536FCB-2F44-7DA4-46EA-67B4164A77C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5607" y="3700440"/>
            <a:ext cx="2981396" cy="1988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2" name="圆角矩形 71">
            <a:extLst>
              <a:ext uri="{FF2B5EF4-FFF2-40B4-BE49-F238E27FC236}">
                <a16:creationId xmlns:a16="http://schemas.microsoft.com/office/drawing/2014/main" id="{CB00CF32-DA3B-3BFC-877C-77ECE4203660}"/>
              </a:ext>
            </a:extLst>
          </p:cNvPr>
          <p:cNvSpPr/>
          <p:nvPr/>
        </p:nvSpPr>
        <p:spPr>
          <a:xfrm>
            <a:off x="9023988" y="5503302"/>
            <a:ext cx="1304636" cy="37085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>
                  <a:lumMod val="85667"/>
                  <a:lumOff val="14333"/>
                </a:srgbClr>
              </a:gs>
              <a:gs pos="100000">
                <a:srgbClr val="C00000">
                  <a:lumMod val="94993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46C797E-BC10-2D27-F26A-FAF833D0D10F}"/>
              </a:ext>
            </a:extLst>
          </p:cNvPr>
          <p:cNvSpPr txBox="1"/>
          <p:nvPr/>
        </p:nvSpPr>
        <p:spPr>
          <a:xfrm>
            <a:off x="9239036" y="5519451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116481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>
            <a:extLst>
              <a:ext uri="{FF2B5EF4-FFF2-40B4-BE49-F238E27FC236}">
                <a16:creationId xmlns:a16="http://schemas.microsoft.com/office/drawing/2014/main" id="{CA83F612-798B-D4BD-54F6-89ACC7755434}"/>
              </a:ext>
            </a:extLst>
          </p:cNvPr>
          <p:cNvSpPr/>
          <p:nvPr/>
        </p:nvSpPr>
        <p:spPr>
          <a:xfrm>
            <a:off x="4763415" y="1946570"/>
            <a:ext cx="2657294" cy="3480783"/>
          </a:xfrm>
          <a:prstGeom prst="roundRect">
            <a:avLst>
              <a:gd name="adj" fmla="val 3609"/>
            </a:avLst>
          </a:prstGeom>
          <a:solidFill>
            <a:schemeClr val="bg1">
              <a:alpha val="49745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D5CB2D1-3C19-4711-FA95-A78C4B0903C3}"/>
              </a:ext>
            </a:extLst>
          </p:cNvPr>
          <p:cNvSpPr txBox="1"/>
          <p:nvPr/>
        </p:nvSpPr>
        <p:spPr>
          <a:xfrm>
            <a:off x="4861541" y="3814935"/>
            <a:ext cx="2461042" cy="146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sz="1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2F4C40D-2981-99CA-74A5-9DF32E9A1C68}"/>
              </a:ext>
            </a:extLst>
          </p:cNvPr>
          <p:cNvSpPr/>
          <p:nvPr/>
        </p:nvSpPr>
        <p:spPr>
          <a:xfrm>
            <a:off x="1265184" y="2267849"/>
            <a:ext cx="2657294" cy="3480783"/>
          </a:xfrm>
          <a:prstGeom prst="roundRect">
            <a:avLst>
              <a:gd name="adj" fmla="val 3609"/>
            </a:avLst>
          </a:prstGeom>
          <a:solidFill>
            <a:schemeClr val="bg1">
              <a:alpha val="49745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数据展示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4553658-DE78-CB6C-4986-C5D66C2D4C24}"/>
              </a:ext>
            </a:extLst>
          </p:cNvPr>
          <p:cNvSpPr/>
          <p:nvPr/>
        </p:nvSpPr>
        <p:spPr>
          <a:xfrm>
            <a:off x="1693190" y="1499013"/>
            <a:ext cx="1809160" cy="1809160"/>
          </a:xfrm>
          <a:prstGeom prst="ellipse">
            <a:avLst/>
          </a:prstGeom>
          <a:gradFill>
            <a:gsLst>
              <a:gs pos="0">
                <a:srgbClr val="C00000">
                  <a:lumMod val="92000"/>
                  <a:lumOff val="8000"/>
                </a:srgbClr>
              </a:gs>
              <a:gs pos="100000">
                <a:srgbClr val="C00000">
                  <a:lumMod val="95000"/>
                </a:srgbClr>
              </a:gs>
            </a:gsLst>
            <a:lin ang="5400000" scaled="0"/>
          </a:gradFill>
          <a:ln w="203200">
            <a:solidFill>
              <a:srgbClr val="C0000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6CA32C-C265-2F1E-0F18-01B7965A8ED9}"/>
              </a:ext>
            </a:extLst>
          </p:cNvPr>
          <p:cNvSpPr txBox="1"/>
          <p:nvPr/>
        </p:nvSpPr>
        <p:spPr>
          <a:xfrm>
            <a:off x="1844532" y="1868610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43.7</a:t>
            </a:r>
            <a:endParaRPr kumimoji="1" lang="zh-CN" alt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777DCA5-4B40-4A7F-BF93-1669CBDF3815}"/>
              </a:ext>
            </a:extLst>
          </p:cNvPr>
          <p:cNvSpPr txBox="1"/>
          <p:nvPr/>
        </p:nvSpPr>
        <p:spPr>
          <a:xfrm>
            <a:off x="2267258" y="26716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endParaRPr kumimoji="1"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3189CF2-2BA0-B152-9723-FBEFF08A4CA9}"/>
              </a:ext>
            </a:extLst>
          </p:cNvPr>
          <p:cNvSpPr txBox="1"/>
          <p:nvPr/>
        </p:nvSpPr>
        <p:spPr>
          <a:xfrm>
            <a:off x="1709274" y="3590562"/>
            <a:ext cx="1801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检测精度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EFE6603-D3EC-A0D3-EAD7-E00DDECE53CB}"/>
              </a:ext>
            </a:extLst>
          </p:cNvPr>
          <p:cNvSpPr txBox="1"/>
          <p:nvPr/>
        </p:nvSpPr>
        <p:spPr>
          <a:xfrm>
            <a:off x="1363310" y="4136214"/>
            <a:ext cx="2461042" cy="146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sz="1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BE482E6A-D695-79B6-542A-0512FFA35BC8}"/>
              </a:ext>
            </a:extLst>
          </p:cNvPr>
          <p:cNvSpPr/>
          <p:nvPr/>
        </p:nvSpPr>
        <p:spPr>
          <a:xfrm>
            <a:off x="5203777" y="1177734"/>
            <a:ext cx="1809160" cy="1809160"/>
          </a:xfrm>
          <a:prstGeom prst="ellipse">
            <a:avLst/>
          </a:prstGeom>
          <a:gradFill>
            <a:gsLst>
              <a:gs pos="0">
                <a:srgbClr val="C00000">
                  <a:lumMod val="92000"/>
                  <a:lumOff val="8000"/>
                </a:srgbClr>
              </a:gs>
              <a:gs pos="100000">
                <a:srgbClr val="C00000">
                  <a:lumMod val="95000"/>
                </a:srgbClr>
              </a:gs>
            </a:gsLst>
            <a:lin ang="5400000" scaled="0"/>
          </a:gradFill>
          <a:ln w="203200">
            <a:solidFill>
              <a:srgbClr val="C0000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A0DA9BC-6369-1379-09FB-C5FB73200D92}"/>
              </a:ext>
            </a:extLst>
          </p:cNvPr>
          <p:cNvSpPr txBox="1"/>
          <p:nvPr/>
        </p:nvSpPr>
        <p:spPr>
          <a:xfrm>
            <a:off x="5290996" y="1600540"/>
            <a:ext cx="1659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92.6</a:t>
            </a:r>
            <a:r>
              <a:rPr kumimoji="1"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kumimoji="1"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AB7518C-0A6C-8E4B-80E9-07DC95582F84}"/>
              </a:ext>
            </a:extLst>
          </p:cNvPr>
          <p:cNvSpPr txBox="1"/>
          <p:nvPr/>
        </p:nvSpPr>
        <p:spPr>
          <a:xfrm>
            <a:off x="5836018" y="243153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</a:t>
            </a:r>
            <a:endParaRPr kumimoji="1"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B31B218-CCD7-039A-C159-FC85BE455706}"/>
              </a:ext>
            </a:extLst>
          </p:cNvPr>
          <p:cNvSpPr txBox="1"/>
          <p:nvPr/>
        </p:nvSpPr>
        <p:spPr>
          <a:xfrm>
            <a:off x="5219861" y="3269283"/>
            <a:ext cx="1801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准确率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EFBE3D52-0506-CD7E-B81A-CF2F83EC3A58}"/>
              </a:ext>
            </a:extLst>
          </p:cNvPr>
          <p:cNvSpPr/>
          <p:nvPr/>
        </p:nvSpPr>
        <p:spPr>
          <a:xfrm>
            <a:off x="8315426" y="2267849"/>
            <a:ext cx="2657294" cy="3480783"/>
          </a:xfrm>
          <a:prstGeom prst="roundRect">
            <a:avLst>
              <a:gd name="adj" fmla="val 3609"/>
            </a:avLst>
          </a:prstGeom>
          <a:solidFill>
            <a:schemeClr val="bg1">
              <a:alpha val="49745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37D5156-C3FD-EE9E-7A8A-34232537C501}"/>
              </a:ext>
            </a:extLst>
          </p:cNvPr>
          <p:cNvSpPr txBox="1"/>
          <p:nvPr/>
        </p:nvSpPr>
        <p:spPr>
          <a:xfrm>
            <a:off x="8413552" y="4136214"/>
            <a:ext cx="2461042" cy="146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sz="1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A2B1914-5F0C-06AC-6302-31B3B398D320}"/>
              </a:ext>
            </a:extLst>
          </p:cNvPr>
          <p:cNvSpPr/>
          <p:nvPr/>
        </p:nvSpPr>
        <p:spPr>
          <a:xfrm>
            <a:off x="8755788" y="1499013"/>
            <a:ext cx="1809160" cy="1809160"/>
          </a:xfrm>
          <a:prstGeom prst="ellipse">
            <a:avLst/>
          </a:prstGeom>
          <a:gradFill>
            <a:gsLst>
              <a:gs pos="0">
                <a:srgbClr val="C00000">
                  <a:lumMod val="92000"/>
                  <a:lumOff val="8000"/>
                </a:srgbClr>
              </a:gs>
              <a:gs pos="100000">
                <a:srgbClr val="C00000">
                  <a:lumMod val="95000"/>
                </a:srgbClr>
              </a:gs>
            </a:gsLst>
            <a:lin ang="5400000" scaled="0"/>
          </a:gradFill>
          <a:ln w="203200">
            <a:solidFill>
              <a:srgbClr val="C0000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31CF800-AF92-A47D-6573-59EA11E52AC1}"/>
              </a:ext>
            </a:extLst>
          </p:cNvPr>
          <p:cNvSpPr txBox="1"/>
          <p:nvPr/>
        </p:nvSpPr>
        <p:spPr>
          <a:xfrm>
            <a:off x="8843007" y="1921819"/>
            <a:ext cx="1659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77.2</a:t>
            </a:r>
            <a:r>
              <a:rPr kumimoji="1"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kumimoji="1"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B44DFD5-0D2F-552D-B259-EABD84A8703A}"/>
              </a:ext>
            </a:extLst>
          </p:cNvPr>
          <p:cNvSpPr txBox="1"/>
          <p:nvPr/>
        </p:nvSpPr>
        <p:spPr>
          <a:xfrm>
            <a:off x="9289176" y="275281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endParaRPr kumimoji="1"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72871F5-3047-5A3C-F686-23415E16AEF7}"/>
              </a:ext>
            </a:extLst>
          </p:cNvPr>
          <p:cNvSpPr txBox="1"/>
          <p:nvPr/>
        </p:nvSpPr>
        <p:spPr>
          <a:xfrm>
            <a:off x="8771872" y="3590562"/>
            <a:ext cx="1801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分割精度</a:t>
            </a:r>
          </a:p>
        </p:txBody>
      </p:sp>
    </p:spTree>
    <p:extLst>
      <p:ext uri="{BB962C8B-B14F-4D97-AF65-F5344CB8AC3E}">
        <p14:creationId xmlns:p14="http://schemas.microsoft.com/office/powerpoint/2010/main" val="412243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B768C5F-8225-8951-A8E2-43AAC469E085}"/>
              </a:ext>
            </a:extLst>
          </p:cNvPr>
          <p:cNvSpPr txBox="1"/>
          <p:nvPr/>
        </p:nvSpPr>
        <p:spPr>
          <a:xfrm>
            <a:off x="855929" y="435315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汇报人：于正洋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C8D41D-4A80-E6DB-39B7-D5C4F899FFA1}"/>
              </a:ext>
            </a:extLst>
          </p:cNvPr>
          <p:cNvSpPr txBox="1"/>
          <p:nvPr/>
        </p:nvSpPr>
        <p:spPr>
          <a:xfrm>
            <a:off x="740317" y="334844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SemiBold" panose="02020400000000000000" pitchFamily="18" charset="-128"/>
                <a:ea typeface="Source Han Serif SC SemiBold" panose="02020400000000000000" pitchFamily="18" charset="-128"/>
                <a:cs typeface="Arial" panose="020B0604020202020204" pitchFamily="34" charset="0"/>
              </a:rPr>
              <a:t>毕业设计课程答辩通用模板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D29D84-AF91-D5B0-F50E-2906A9D0B238}"/>
              </a:ext>
            </a:extLst>
          </p:cNvPr>
          <p:cNvSpPr/>
          <p:nvPr/>
        </p:nvSpPr>
        <p:spPr>
          <a:xfrm>
            <a:off x="740317" y="2201010"/>
            <a:ext cx="72635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 hangingPunct="0"/>
            <a:r>
              <a:rPr kumimoji="1" lang="zh-CN" altLang="en-US" sz="6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西安电子科技大学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E4B9AA-0454-3FA6-76B6-EFCA19C87162}"/>
              </a:ext>
            </a:extLst>
          </p:cNvPr>
          <p:cNvSpPr txBox="1"/>
          <p:nvPr/>
        </p:nvSpPr>
        <p:spPr>
          <a:xfrm>
            <a:off x="2818824" y="4353149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指导人：于正洋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07BB454-6092-5826-43E5-0AEB0990E1F3}"/>
              </a:ext>
            </a:extLst>
          </p:cNvPr>
          <p:cNvSpPr txBox="1"/>
          <p:nvPr/>
        </p:nvSpPr>
        <p:spPr>
          <a:xfrm>
            <a:off x="855929" y="4731138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2020.05.20</a:t>
            </a:r>
            <a:endParaRPr kumimoji="1" lang="zh-CN" altLang="en-US" sz="1600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54E9D5-53B7-73B6-F8F5-87E71DF69B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92" y="1364067"/>
            <a:ext cx="3756578" cy="7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7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图表展示</a:t>
            </a: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439C7937-C690-C116-350F-A01BF7FCF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801365"/>
              </p:ext>
            </p:extLst>
          </p:nvPr>
        </p:nvGraphicFramePr>
        <p:xfrm>
          <a:off x="889093" y="1340021"/>
          <a:ext cx="105606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130">
                  <a:extLst>
                    <a:ext uri="{9D8B030D-6E8A-4147-A177-3AD203B41FA5}">
                      <a16:colId xmlns:a16="http://schemas.microsoft.com/office/drawing/2014/main" val="2830978447"/>
                    </a:ext>
                  </a:extLst>
                </a:gridCol>
                <a:gridCol w="2112130">
                  <a:extLst>
                    <a:ext uri="{9D8B030D-6E8A-4147-A177-3AD203B41FA5}">
                      <a16:colId xmlns:a16="http://schemas.microsoft.com/office/drawing/2014/main" val="2427650071"/>
                    </a:ext>
                  </a:extLst>
                </a:gridCol>
                <a:gridCol w="2112130">
                  <a:extLst>
                    <a:ext uri="{9D8B030D-6E8A-4147-A177-3AD203B41FA5}">
                      <a16:colId xmlns:a16="http://schemas.microsoft.com/office/drawing/2014/main" val="2372391710"/>
                    </a:ext>
                  </a:extLst>
                </a:gridCol>
                <a:gridCol w="2112130">
                  <a:extLst>
                    <a:ext uri="{9D8B030D-6E8A-4147-A177-3AD203B41FA5}">
                      <a16:colId xmlns:a16="http://schemas.microsoft.com/office/drawing/2014/main" val="902219978"/>
                    </a:ext>
                  </a:extLst>
                </a:gridCol>
                <a:gridCol w="2112130">
                  <a:extLst>
                    <a:ext uri="{9D8B030D-6E8A-4147-A177-3AD203B41FA5}">
                      <a16:colId xmlns:a16="http://schemas.microsoft.com/office/drawing/2014/main" val="442639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项目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第一季度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第二季度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第三季度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第四季度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95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16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819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16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743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altLang="en-US" sz="16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16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882940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A49C047C-A891-823F-2E68-5862AE2EC6C8}"/>
              </a:ext>
            </a:extLst>
          </p:cNvPr>
          <p:cNvSpPr txBox="1"/>
          <p:nvPr/>
        </p:nvSpPr>
        <p:spPr>
          <a:xfrm>
            <a:off x="889093" y="3433804"/>
            <a:ext cx="10560650" cy="221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在这个文本框中，你可以输入你的论文摘要内容。在这个文本框中的内容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在这个文本框中，你可以输入你的论文摘要内容。在这个文本框中的内容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</a:p>
        </p:txBody>
      </p:sp>
    </p:spTree>
    <p:extLst>
      <p:ext uri="{BB962C8B-B14F-4D97-AF65-F5344CB8AC3E}">
        <p14:creationId xmlns:p14="http://schemas.microsoft.com/office/powerpoint/2010/main" val="233882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1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饼图展示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D0322EA9-9600-7197-E4DD-AE1C62E6A1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388429"/>
              </p:ext>
            </p:extLst>
          </p:nvPr>
        </p:nvGraphicFramePr>
        <p:xfrm>
          <a:off x="4019891" y="1401926"/>
          <a:ext cx="3954507" cy="3541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evidence_124891">
            <a:extLst>
              <a:ext uri="{FF2B5EF4-FFF2-40B4-BE49-F238E27FC236}">
                <a16:creationId xmlns:a16="http://schemas.microsoft.com/office/drawing/2014/main" id="{291D13BF-3565-3428-7226-B061C922BCA0}"/>
              </a:ext>
            </a:extLst>
          </p:cNvPr>
          <p:cNvSpPr>
            <a:spLocks noChangeAspect="1"/>
          </p:cNvSpPr>
          <p:nvPr/>
        </p:nvSpPr>
        <p:spPr>
          <a:xfrm>
            <a:off x="5663659" y="2599353"/>
            <a:ext cx="666963" cy="801643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455839 w 606244"/>
              <a:gd name="T31" fmla="*/ 455839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455839 w 606244"/>
              <a:gd name="T41" fmla="*/ 455839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455839 w 606244"/>
              <a:gd name="T51" fmla="*/ 455839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455839 w 606244"/>
              <a:gd name="T61" fmla="*/ 455839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00" h="4333">
                <a:moveTo>
                  <a:pt x="3266" y="733"/>
                </a:moveTo>
                <a:lnTo>
                  <a:pt x="2400" y="733"/>
                </a:lnTo>
                <a:lnTo>
                  <a:pt x="2400" y="400"/>
                </a:lnTo>
                <a:cubicBezTo>
                  <a:pt x="2400" y="179"/>
                  <a:pt x="2221" y="0"/>
                  <a:pt x="2000" y="0"/>
                </a:cubicBezTo>
                <a:lnTo>
                  <a:pt x="1600" y="0"/>
                </a:lnTo>
                <a:cubicBezTo>
                  <a:pt x="1379" y="0"/>
                  <a:pt x="1200" y="179"/>
                  <a:pt x="1200" y="400"/>
                </a:cubicBezTo>
                <a:lnTo>
                  <a:pt x="1200" y="733"/>
                </a:lnTo>
                <a:lnTo>
                  <a:pt x="333" y="733"/>
                </a:lnTo>
                <a:cubicBezTo>
                  <a:pt x="149" y="733"/>
                  <a:pt x="0" y="883"/>
                  <a:pt x="0" y="1067"/>
                </a:cubicBezTo>
                <a:lnTo>
                  <a:pt x="0" y="4000"/>
                </a:lnTo>
                <a:cubicBezTo>
                  <a:pt x="0" y="4184"/>
                  <a:pt x="149" y="4333"/>
                  <a:pt x="333" y="4333"/>
                </a:cubicBezTo>
                <a:lnTo>
                  <a:pt x="3266" y="4333"/>
                </a:lnTo>
                <a:cubicBezTo>
                  <a:pt x="3450" y="4333"/>
                  <a:pt x="3600" y="4184"/>
                  <a:pt x="3600" y="4000"/>
                </a:cubicBezTo>
                <a:lnTo>
                  <a:pt x="3600" y="1067"/>
                </a:lnTo>
                <a:cubicBezTo>
                  <a:pt x="3600" y="883"/>
                  <a:pt x="3450" y="733"/>
                  <a:pt x="3266" y="733"/>
                </a:cubicBezTo>
                <a:close/>
                <a:moveTo>
                  <a:pt x="2000" y="1200"/>
                </a:moveTo>
                <a:lnTo>
                  <a:pt x="1600" y="1200"/>
                </a:lnTo>
                <a:lnTo>
                  <a:pt x="1600" y="400"/>
                </a:lnTo>
                <a:lnTo>
                  <a:pt x="2000" y="400"/>
                </a:lnTo>
                <a:lnTo>
                  <a:pt x="2000" y="1200"/>
                </a:lnTo>
                <a:close/>
                <a:moveTo>
                  <a:pt x="400" y="2933"/>
                </a:moveTo>
                <a:lnTo>
                  <a:pt x="400" y="2533"/>
                </a:lnTo>
                <a:lnTo>
                  <a:pt x="3200" y="2533"/>
                </a:lnTo>
                <a:lnTo>
                  <a:pt x="3200" y="2933"/>
                </a:lnTo>
                <a:lnTo>
                  <a:pt x="400" y="2933"/>
                </a:lnTo>
                <a:close/>
                <a:moveTo>
                  <a:pt x="400" y="3333"/>
                </a:moveTo>
                <a:lnTo>
                  <a:pt x="2400" y="3333"/>
                </a:lnTo>
                <a:lnTo>
                  <a:pt x="2400" y="3733"/>
                </a:lnTo>
                <a:lnTo>
                  <a:pt x="400" y="3733"/>
                </a:lnTo>
                <a:lnTo>
                  <a:pt x="400" y="3333"/>
                </a:lnTo>
                <a:close/>
                <a:moveTo>
                  <a:pt x="3200" y="2133"/>
                </a:moveTo>
                <a:lnTo>
                  <a:pt x="400" y="2133"/>
                </a:lnTo>
                <a:lnTo>
                  <a:pt x="400" y="1733"/>
                </a:lnTo>
                <a:lnTo>
                  <a:pt x="3200" y="1733"/>
                </a:lnTo>
                <a:lnTo>
                  <a:pt x="3200" y="213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260B02-FC32-FC51-76A1-9F119820BB0B}"/>
              </a:ext>
            </a:extLst>
          </p:cNvPr>
          <p:cNvSpPr txBox="1"/>
          <p:nvPr/>
        </p:nvSpPr>
        <p:spPr>
          <a:xfrm>
            <a:off x="5096290" y="3536549"/>
            <a:ext cx="1801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小标题</a:t>
            </a: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4B2C6217-924B-8907-9E04-4FBB19A92A1D}"/>
              </a:ext>
            </a:extLst>
          </p:cNvPr>
          <p:cNvSpPr/>
          <p:nvPr/>
        </p:nvSpPr>
        <p:spPr>
          <a:xfrm rot="5400000">
            <a:off x="3393707" y="710078"/>
            <a:ext cx="400112" cy="1617351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EAC574-80A9-43DA-2B9D-1DEAF2307AE3}"/>
              </a:ext>
            </a:extLst>
          </p:cNvPr>
          <p:cNvSpPr txBox="1"/>
          <p:nvPr/>
        </p:nvSpPr>
        <p:spPr>
          <a:xfrm>
            <a:off x="3135049" y="1289095"/>
            <a:ext cx="92061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区块一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2771CD-E2B7-D132-8798-036FDE3B4C5E}"/>
              </a:ext>
            </a:extLst>
          </p:cNvPr>
          <p:cNvSpPr txBox="1"/>
          <p:nvPr/>
        </p:nvSpPr>
        <p:spPr>
          <a:xfrm>
            <a:off x="711835" y="1781159"/>
            <a:ext cx="3690604" cy="90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sz="1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E1805BC6-33C2-0B39-3582-A85F5B04A48E}"/>
              </a:ext>
            </a:extLst>
          </p:cNvPr>
          <p:cNvSpPr/>
          <p:nvPr/>
        </p:nvSpPr>
        <p:spPr>
          <a:xfrm rot="5400000">
            <a:off x="3393707" y="3570373"/>
            <a:ext cx="400112" cy="1617351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DA9DA5-0FE5-E42E-1E4E-6C5A51DE23A9}"/>
              </a:ext>
            </a:extLst>
          </p:cNvPr>
          <p:cNvSpPr txBox="1"/>
          <p:nvPr/>
        </p:nvSpPr>
        <p:spPr>
          <a:xfrm>
            <a:off x="3135049" y="4149390"/>
            <a:ext cx="92061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区块三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1CF6B7-67E1-D1FB-4204-CDB32B3A5154}"/>
              </a:ext>
            </a:extLst>
          </p:cNvPr>
          <p:cNvSpPr txBox="1"/>
          <p:nvPr/>
        </p:nvSpPr>
        <p:spPr>
          <a:xfrm>
            <a:off x="711123" y="4628169"/>
            <a:ext cx="3690604" cy="90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sz="1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6ADEC572-D810-9A1F-D642-C568ABBAA01B}"/>
              </a:ext>
            </a:extLst>
          </p:cNvPr>
          <p:cNvSpPr/>
          <p:nvPr/>
        </p:nvSpPr>
        <p:spPr>
          <a:xfrm rot="5400000" flipV="1">
            <a:off x="8242352" y="711865"/>
            <a:ext cx="400112" cy="1617351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8CB592-305E-9525-9C6A-AF4C738B6DEE}"/>
              </a:ext>
            </a:extLst>
          </p:cNvPr>
          <p:cNvSpPr txBox="1"/>
          <p:nvPr/>
        </p:nvSpPr>
        <p:spPr>
          <a:xfrm>
            <a:off x="8075522" y="1289095"/>
            <a:ext cx="92061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区块二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AE2641-8D18-07B5-0811-A7B92D49CF9E}"/>
              </a:ext>
            </a:extLst>
          </p:cNvPr>
          <p:cNvSpPr txBox="1"/>
          <p:nvPr/>
        </p:nvSpPr>
        <p:spPr>
          <a:xfrm>
            <a:off x="7685227" y="1781158"/>
            <a:ext cx="3690604" cy="90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sz="1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AA1742DE-F592-4111-A067-5DE0A83DE9EF}"/>
              </a:ext>
            </a:extLst>
          </p:cNvPr>
          <p:cNvSpPr/>
          <p:nvPr/>
        </p:nvSpPr>
        <p:spPr>
          <a:xfrm rot="5400000" flipV="1">
            <a:off x="8242352" y="3572160"/>
            <a:ext cx="400112" cy="1617351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4AAEE2-F752-F63E-67FE-A13BAB33810A}"/>
              </a:ext>
            </a:extLst>
          </p:cNvPr>
          <p:cNvSpPr txBox="1"/>
          <p:nvPr/>
        </p:nvSpPr>
        <p:spPr>
          <a:xfrm>
            <a:off x="8075522" y="4149390"/>
            <a:ext cx="92061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区块四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8B3E29-030D-868F-0A57-847F392816AC}"/>
              </a:ext>
            </a:extLst>
          </p:cNvPr>
          <p:cNvSpPr txBox="1"/>
          <p:nvPr/>
        </p:nvSpPr>
        <p:spPr>
          <a:xfrm>
            <a:off x="7685227" y="4641453"/>
            <a:ext cx="3690604" cy="90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sz="1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740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对比实验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EC034F13-B399-4800-FF44-A1A2291942F7}"/>
              </a:ext>
            </a:extLst>
          </p:cNvPr>
          <p:cNvSpPr/>
          <p:nvPr/>
        </p:nvSpPr>
        <p:spPr>
          <a:xfrm>
            <a:off x="6166789" y="1300924"/>
            <a:ext cx="5471530" cy="4526524"/>
          </a:xfrm>
          <a:prstGeom prst="roundRect">
            <a:avLst>
              <a:gd name="adj" fmla="val 3609"/>
            </a:avLst>
          </a:prstGeom>
          <a:solidFill>
            <a:srgbClr val="C00000"/>
          </a:solidFill>
          <a:ln>
            <a:noFill/>
            <a:prstDash val="dash"/>
          </a:ln>
          <a:effectLst>
            <a:outerShdw blurRad="430289" sx="99753" sy="99753" algn="ctr" rotWithShape="0">
              <a:prstClr val="black">
                <a:alpha val="9033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A252AF6D-D25B-E7AC-2788-79A43DEED7A7}"/>
              </a:ext>
            </a:extLst>
          </p:cNvPr>
          <p:cNvSpPr/>
          <p:nvPr/>
        </p:nvSpPr>
        <p:spPr>
          <a:xfrm>
            <a:off x="575810" y="1300924"/>
            <a:ext cx="5471530" cy="4526524"/>
          </a:xfrm>
          <a:prstGeom prst="roundRect">
            <a:avLst>
              <a:gd name="adj" fmla="val 3609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dash"/>
          </a:ln>
          <a:effectLst>
            <a:outerShdw blurRad="430289" sx="99753" sy="99753" algn="ctr" rotWithShape="0">
              <a:prstClr val="black">
                <a:alpha val="9033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4D1911-4A69-6671-9F74-19FBF18DBD50}"/>
              </a:ext>
            </a:extLst>
          </p:cNvPr>
          <p:cNvSpPr txBox="1"/>
          <p:nvPr/>
        </p:nvSpPr>
        <p:spPr>
          <a:xfrm>
            <a:off x="852481" y="15607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pc="300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传统方法结果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E7A71B-5151-538B-CC43-54EF666F3C1A}"/>
              </a:ext>
            </a:extLst>
          </p:cNvPr>
          <p:cNvSpPr txBox="1"/>
          <p:nvPr/>
        </p:nvSpPr>
        <p:spPr>
          <a:xfrm>
            <a:off x="6466568" y="15607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创新方法结果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0606F50-78A2-63EB-389C-573991E6DC28}"/>
              </a:ext>
            </a:extLst>
          </p:cNvPr>
          <p:cNvCxnSpPr>
            <a:cxnSpLocks/>
          </p:cNvCxnSpPr>
          <p:nvPr/>
        </p:nvCxnSpPr>
        <p:spPr>
          <a:xfrm>
            <a:off x="971634" y="2088292"/>
            <a:ext cx="486464" cy="0"/>
          </a:xfrm>
          <a:prstGeom prst="line">
            <a:avLst/>
          </a:prstGeom>
          <a:ln w="571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F052C70-53C6-ECE4-D85A-4F9D011FB673}"/>
              </a:ext>
            </a:extLst>
          </p:cNvPr>
          <p:cNvSpPr txBox="1"/>
          <p:nvPr/>
        </p:nvSpPr>
        <p:spPr>
          <a:xfrm>
            <a:off x="852481" y="2319176"/>
            <a:ext cx="4979908" cy="257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l"/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在这个文本框中，你可以输入你的论文摘要内容。在这个文本框中的内容你可根据情况调整文字大小、间距、文字颜色。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285750" indent="-285750" algn="just" hangingPunct="0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l"/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填入您的内容，或复制内容后点击右键选择只保留文本来粘贴您的内容。请填入您的内容，或复制内容后点击右键选择只保留文本来粘贴您的内容。</a:t>
            </a: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3629F21-9A98-435C-AAD0-1EFBF14A86C0}"/>
              </a:ext>
            </a:extLst>
          </p:cNvPr>
          <p:cNvCxnSpPr>
            <a:cxnSpLocks/>
          </p:cNvCxnSpPr>
          <p:nvPr/>
        </p:nvCxnSpPr>
        <p:spPr>
          <a:xfrm>
            <a:off x="6582437" y="2088292"/>
            <a:ext cx="486464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DCA7A67-CC35-41EE-E38F-40F72B53FE21}"/>
              </a:ext>
            </a:extLst>
          </p:cNvPr>
          <p:cNvSpPr txBox="1"/>
          <p:nvPr/>
        </p:nvSpPr>
        <p:spPr>
          <a:xfrm>
            <a:off x="6463284" y="2319176"/>
            <a:ext cx="4830788" cy="257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Clr>
                <a:schemeClr val="bg1"/>
              </a:buClr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在这个文本框中，你可以输入你的论文摘要内容。在这个文本框中的内容你可根据情况调整文字大小、间距、文字颜色。</a:t>
            </a:r>
            <a:endParaRPr kumimoji="1" lang="en-US" altLang="zh-CN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285750" indent="-285750" algn="just" hangingPunct="0">
              <a:lnSpc>
                <a:spcPct val="130000"/>
              </a:lnSpc>
              <a:buClr>
                <a:schemeClr val="bg1"/>
              </a:buClr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填入您的内容，或复制内容后点击右键选择只保留文本来粘贴您的内容。请填入您的内容，或复制内容后点击右键选择只保留文本来粘贴您的内容。</a:t>
            </a:r>
          </a:p>
        </p:txBody>
      </p:sp>
    </p:spTree>
    <p:extLst>
      <p:ext uri="{BB962C8B-B14F-4D97-AF65-F5344CB8AC3E}">
        <p14:creationId xmlns:p14="http://schemas.microsoft.com/office/powerpoint/2010/main" val="162374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论文进度</a:t>
            </a:r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56F3A7C3-F967-DD0B-8534-10AD4D932FE6}"/>
              </a:ext>
            </a:extLst>
          </p:cNvPr>
          <p:cNvSpPr/>
          <p:nvPr/>
        </p:nvSpPr>
        <p:spPr>
          <a:xfrm rot="5400000">
            <a:off x="494951" y="1995625"/>
            <a:ext cx="3188044" cy="2644333"/>
          </a:xfrm>
          <a:prstGeom prst="trapezoid">
            <a:avLst>
              <a:gd name="adj" fmla="val 18195"/>
            </a:avLst>
          </a:prstGeom>
          <a:gradFill>
            <a:gsLst>
              <a:gs pos="0">
                <a:srgbClr val="C00000">
                  <a:lumMod val="99917"/>
                  <a:lumOff val="83"/>
                  <a:alpha val="0"/>
                </a:srgbClr>
              </a:gs>
              <a:gs pos="100000">
                <a:srgbClr val="C00000">
                  <a:alpha val="19158"/>
                </a:srgbClr>
              </a:gs>
            </a:gsLst>
            <a:lin ang="5400000" scaled="0"/>
          </a:gradFill>
          <a:ln>
            <a:gradFill>
              <a:gsLst>
                <a:gs pos="100000">
                  <a:srgbClr val="C00000"/>
                </a:gs>
                <a:gs pos="0">
                  <a:srgbClr val="C00000">
                    <a:alpha val="25002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C13712-F18B-078B-5091-F5D54663396B}"/>
              </a:ext>
            </a:extLst>
          </p:cNvPr>
          <p:cNvSpPr txBox="1"/>
          <p:nvPr/>
        </p:nvSpPr>
        <p:spPr>
          <a:xfrm>
            <a:off x="1568638" y="4972662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2022</a:t>
            </a:r>
            <a:r>
              <a:rPr kumimoji="1" lang="zh-CN" altLang="en-US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年</a:t>
            </a:r>
            <a:r>
              <a:rPr kumimoji="1" lang="en-US" altLang="zh-CN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r>
              <a:rPr kumimoji="1" lang="zh-CN" altLang="en-US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月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66FA93-2CD8-15D6-7944-A0AE5F3615F0}"/>
              </a:ext>
            </a:extLst>
          </p:cNvPr>
          <p:cNvSpPr txBox="1"/>
          <p:nvPr/>
        </p:nvSpPr>
        <p:spPr>
          <a:xfrm>
            <a:off x="1067840" y="2388017"/>
            <a:ext cx="3009889" cy="185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3" name="梯形 22">
            <a:extLst>
              <a:ext uri="{FF2B5EF4-FFF2-40B4-BE49-F238E27FC236}">
                <a16:creationId xmlns:a16="http://schemas.microsoft.com/office/drawing/2014/main" id="{527EE435-0B1F-E26E-92CC-6FDC0D1E60F5}"/>
              </a:ext>
            </a:extLst>
          </p:cNvPr>
          <p:cNvSpPr/>
          <p:nvPr/>
        </p:nvSpPr>
        <p:spPr>
          <a:xfrm rot="5400000">
            <a:off x="4267199" y="1995626"/>
            <a:ext cx="3188044" cy="2644333"/>
          </a:xfrm>
          <a:prstGeom prst="trapezoid">
            <a:avLst>
              <a:gd name="adj" fmla="val 18195"/>
            </a:avLst>
          </a:prstGeom>
          <a:gradFill>
            <a:gsLst>
              <a:gs pos="0">
                <a:srgbClr val="C00000">
                  <a:lumMod val="99917"/>
                  <a:lumOff val="83"/>
                  <a:alpha val="0"/>
                </a:srgbClr>
              </a:gs>
              <a:gs pos="100000">
                <a:srgbClr val="C00000">
                  <a:alpha val="19158"/>
                </a:srgbClr>
              </a:gs>
            </a:gsLst>
            <a:lin ang="5400000" scaled="0"/>
          </a:gradFill>
          <a:ln>
            <a:gradFill>
              <a:gsLst>
                <a:gs pos="100000">
                  <a:srgbClr val="C00000"/>
                </a:gs>
                <a:gs pos="0">
                  <a:srgbClr val="C00000">
                    <a:alpha val="25002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DCAFE00-F384-5B71-57AA-D1EB38370019}"/>
              </a:ext>
            </a:extLst>
          </p:cNvPr>
          <p:cNvSpPr txBox="1"/>
          <p:nvPr/>
        </p:nvSpPr>
        <p:spPr>
          <a:xfrm>
            <a:off x="5340886" y="4972663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2022</a:t>
            </a:r>
            <a:r>
              <a:rPr kumimoji="1" lang="zh-CN" altLang="en-US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年</a:t>
            </a:r>
            <a:r>
              <a:rPr kumimoji="1" lang="en-US" altLang="zh-CN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r>
              <a:rPr kumimoji="1" lang="zh-CN" altLang="en-US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1A83655-E9F1-53BC-6953-2317143DF389}"/>
              </a:ext>
            </a:extLst>
          </p:cNvPr>
          <p:cNvSpPr txBox="1"/>
          <p:nvPr/>
        </p:nvSpPr>
        <p:spPr>
          <a:xfrm>
            <a:off x="4840088" y="2388018"/>
            <a:ext cx="3009889" cy="185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0FBF1227-38CD-8FE5-75C7-F5C4C3491291}"/>
              </a:ext>
            </a:extLst>
          </p:cNvPr>
          <p:cNvSpPr/>
          <p:nvPr/>
        </p:nvSpPr>
        <p:spPr>
          <a:xfrm rot="5400000">
            <a:off x="8039447" y="1995627"/>
            <a:ext cx="3188044" cy="2644333"/>
          </a:xfrm>
          <a:prstGeom prst="trapezoid">
            <a:avLst>
              <a:gd name="adj" fmla="val 18195"/>
            </a:avLst>
          </a:prstGeom>
          <a:gradFill>
            <a:gsLst>
              <a:gs pos="0">
                <a:srgbClr val="C00000">
                  <a:lumMod val="99917"/>
                  <a:lumOff val="83"/>
                  <a:alpha val="0"/>
                </a:srgbClr>
              </a:gs>
              <a:gs pos="100000">
                <a:srgbClr val="C00000">
                  <a:alpha val="19158"/>
                </a:srgbClr>
              </a:gs>
            </a:gsLst>
            <a:lin ang="5400000" scaled="0"/>
          </a:gradFill>
          <a:ln>
            <a:gradFill>
              <a:gsLst>
                <a:gs pos="100000">
                  <a:srgbClr val="C00000"/>
                </a:gs>
                <a:gs pos="0">
                  <a:srgbClr val="C00000">
                    <a:alpha val="25002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468CC7-9754-2CE5-44AD-42AAF4CC2184}"/>
              </a:ext>
            </a:extLst>
          </p:cNvPr>
          <p:cNvSpPr txBox="1"/>
          <p:nvPr/>
        </p:nvSpPr>
        <p:spPr>
          <a:xfrm>
            <a:off x="9113134" y="4972664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2022</a:t>
            </a:r>
            <a:r>
              <a:rPr kumimoji="1" lang="zh-CN" altLang="en-US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年</a:t>
            </a:r>
            <a:r>
              <a:rPr kumimoji="1" lang="en-US" altLang="zh-CN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r>
              <a:rPr kumimoji="1" lang="zh-CN" altLang="en-US" sz="140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A38B4D8-BFA8-26B3-A619-67A29B11067F}"/>
              </a:ext>
            </a:extLst>
          </p:cNvPr>
          <p:cNvSpPr txBox="1"/>
          <p:nvPr/>
        </p:nvSpPr>
        <p:spPr>
          <a:xfrm>
            <a:off x="8612336" y="2388019"/>
            <a:ext cx="3009889" cy="185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你可根据情况调整文字大小、间距、文字颜色。填入您的内容，或复制内容后点击右键选择只保留文本来粘贴您的内容。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67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形状 42">
            <a:extLst>
              <a:ext uri="{FF2B5EF4-FFF2-40B4-BE49-F238E27FC236}">
                <a16:creationId xmlns:a16="http://schemas.microsoft.com/office/drawing/2014/main" id="{EF7892EC-4E54-1BB7-9452-268230BA8F8B}"/>
              </a:ext>
            </a:extLst>
          </p:cNvPr>
          <p:cNvSpPr/>
          <p:nvPr/>
        </p:nvSpPr>
        <p:spPr>
          <a:xfrm rot="5400000" flipV="1">
            <a:off x="6688325" y="1025969"/>
            <a:ext cx="309101" cy="1249462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B2977CFD-630D-4B27-A854-C8C2BC381FE6}"/>
              </a:ext>
            </a:extLst>
          </p:cNvPr>
          <p:cNvSpPr/>
          <p:nvPr/>
        </p:nvSpPr>
        <p:spPr>
          <a:xfrm rot="5400000" flipV="1">
            <a:off x="6688325" y="2546181"/>
            <a:ext cx="309101" cy="1249462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1" name="任意形状 40">
            <a:extLst>
              <a:ext uri="{FF2B5EF4-FFF2-40B4-BE49-F238E27FC236}">
                <a16:creationId xmlns:a16="http://schemas.microsoft.com/office/drawing/2014/main" id="{31818BA0-20A0-5121-87C4-BD852D2D06A6}"/>
              </a:ext>
            </a:extLst>
          </p:cNvPr>
          <p:cNvSpPr/>
          <p:nvPr/>
        </p:nvSpPr>
        <p:spPr>
          <a:xfrm rot="5400000" flipV="1">
            <a:off x="6688324" y="4055378"/>
            <a:ext cx="309101" cy="1249462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时间轴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31D2118-88F3-17C1-4508-13B5E3A45A2A}"/>
              </a:ext>
            </a:extLst>
          </p:cNvPr>
          <p:cNvGrpSpPr/>
          <p:nvPr/>
        </p:nvGrpSpPr>
        <p:grpSpPr>
          <a:xfrm>
            <a:off x="5759283" y="1083246"/>
            <a:ext cx="197914" cy="5297660"/>
            <a:chOff x="5681488" y="1442166"/>
            <a:chExt cx="289258" cy="5297660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5018403B-3000-3F53-E616-16B8C5CB1931}"/>
                </a:ext>
              </a:extLst>
            </p:cNvPr>
            <p:cNvSpPr/>
            <p:nvPr/>
          </p:nvSpPr>
          <p:spPr>
            <a:xfrm rot="5400000" flipV="1">
              <a:off x="3678795" y="3665402"/>
              <a:ext cx="4169172" cy="55852"/>
            </a:xfrm>
            <a:prstGeom prst="parallelogram">
              <a:avLst/>
            </a:prstGeom>
            <a:gradFill>
              <a:gsLst>
                <a:gs pos="0">
                  <a:srgbClr val="C00000">
                    <a:alpha val="72000"/>
                  </a:srgbClr>
                </a:gs>
                <a:gs pos="87000">
                  <a:srgbClr val="C00000">
                    <a:alpha val="0"/>
                  </a:srgbClr>
                </a:gs>
              </a:gsLst>
              <a:lin ang="0" scaled="0"/>
            </a:gradFill>
            <a:ln w="3175">
              <a:gradFill>
                <a:gsLst>
                  <a:gs pos="0">
                    <a:srgbClr val="C00000">
                      <a:lumMod val="19000"/>
                      <a:lumOff val="81000"/>
                    </a:srgbClr>
                  </a:gs>
                  <a:gs pos="100000">
                    <a:srgbClr val="C00000">
                      <a:lumMod val="43000"/>
                      <a:lumOff val="57000"/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334D4541-51B8-21FD-6DCB-922CB3AF39CA}"/>
                </a:ext>
              </a:extLst>
            </p:cNvPr>
            <p:cNvSpPr/>
            <p:nvPr/>
          </p:nvSpPr>
          <p:spPr>
            <a:xfrm rot="5400000">
              <a:off x="3453829" y="3787893"/>
              <a:ext cx="4794423" cy="102970"/>
            </a:xfrm>
            <a:prstGeom prst="parallelogram">
              <a:avLst/>
            </a:prstGeom>
            <a:gradFill>
              <a:gsLst>
                <a:gs pos="0">
                  <a:srgbClr val="C00000"/>
                </a:gs>
                <a:gs pos="87000">
                  <a:srgbClr val="C00000">
                    <a:alpha val="0"/>
                  </a:srgbClr>
                </a:gs>
              </a:gsLst>
              <a:lin ang="0" scaled="0"/>
            </a:gradFill>
            <a:ln w="3175">
              <a:gradFill>
                <a:gsLst>
                  <a:gs pos="0">
                    <a:srgbClr val="C00000">
                      <a:lumMod val="19000"/>
                      <a:lumOff val="81000"/>
                    </a:srgbClr>
                  </a:gs>
                  <a:gs pos="100000">
                    <a:srgbClr val="C00000">
                      <a:lumMod val="43000"/>
                      <a:lumOff val="57000"/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id="{37A87D01-01CF-F883-18CE-A9ADB49F7E36}"/>
                </a:ext>
              </a:extLst>
            </p:cNvPr>
            <p:cNvSpPr/>
            <p:nvPr/>
          </p:nvSpPr>
          <p:spPr>
            <a:xfrm rot="5400000">
              <a:off x="3536465" y="4305546"/>
              <a:ext cx="4794423" cy="74138"/>
            </a:xfrm>
            <a:prstGeom prst="parallelogram">
              <a:avLst/>
            </a:prstGeom>
            <a:gradFill>
              <a:gsLst>
                <a:gs pos="0">
                  <a:srgbClr val="C00000">
                    <a:alpha val="72000"/>
                  </a:srgbClr>
                </a:gs>
                <a:gs pos="87000">
                  <a:srgbClr val="C00000">
                    <a:alpha val="0"/>
                  </a:srgbClr>
                </a:gs>
              </a:gsLst>
              <a:lin ang="0" scaled="0"/>
            </a:gradFill>
            <a:ln w="3175">
              <a:gradFill>
                <a:gsLst>
                  <a:gs pos="0">
                    <a:srgbClr val="C00000">
                      <a:lumMod val="19000"/>
                      <a:lumOff val="81000"/>
                    </a:srgbClr>
                  </a:gs>
                  <a:gs pos="100000">
                    <a:srgbClr val="C00000">
                      <a:lumMod val="43000"/>
                      <a:lumOff val="57000"/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C4A52961-1CF8-CF00-ECC4-5E8377ECFEBA}"/>
                </a:ext>
              </a:extLst>
            </p:cNvPr>
            <p:cNvSpPr/>
            <p:nvPr/>
          </p:nvSpPr>
          <p:spPr>
            <a:xfrm rot="5400000" flipV="1">
              <a:off x="4672408" y="3229930"/>
              <a:ext cx="2063880" cy="45719"/>
            </a:xfrm>
            <a:prstGeom prst="parallelogram">
              <a:avLst/>
            </a:prstGeom>
            <a:gradFill>
              <a:gsLst>
                <a:gs pos="0">
                  <a:srgbClr val="C00000"/>
                </a:gs>
                <a:gs pos="87000">
                  <a:srgbClr val="C00000">
                    <a:alpha val="0"/>
                  </a:srgbClr>
                </a:gs>
              </a:gsLst>
              <a:lin ang="0" scaled="0"/>
            </a:gradFill>
            <a:ln w="3175">
              <a:gradFill>
                <a:gsLst>
                  <a:gs pos="0">
                    <a:srgbClr val="C00000">
                      <a:lumMod val="19000"/>
                      <a:lumOff val="81000"/>
                    </a:srgbClr>
                  </a:gs>
                  <a:gs pos="100000">
                    <a:srgbClr val="C00000">
                      <a:lumMod val="43000"/>
                      <a:lumOff val="57000"/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4A565D80-8A53-4822-FE00-9713CA5828BD}"/>
              </a:ext>
            </a:extLst>
          </p:cNvPr>
          <p:cNvSpPr txBox="1"/>
          <p:nvPr/>
        </p:nvSpPr>
        <p:spPr>
          <a:xfrm>
            <a:off x="6333761" y="448020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2022.01</a:t>
            </a:r>
            <a:endParaRPr kumimoji="1"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5662AB0-4A23-C6F9-7854-A88FF59A8327}"/>
              </a:ext>
            </a:extLst>
          </p:cNvPr>
          <p:cNvSpPr txBox="1"/>
          <p:nvPr/>
        </p:nvSpPr>
        <p:spPr>
          <a:xfrm>
            <a:off x="6218149" y="4849534"/>
            <a:ext cx="4573831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74810FB-7BE6-1946-65DA-1A56A73DA340}"/>
              </a:ext>
            </a:extLst>
          </p:cNvPr>
          <p:cNvSpPr txBox="1"/>
          <p:nvPr/>
        </p:nvSpPr>
        <p:spPr>
          <a:xfrm>
            <a:off x="6333761" y="297311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2022.03</a:t>
            </a:r>
            <a:endParaRPr kumimoji="1"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2A93CAF-27F7-BC10-D8D9-833B7AE5AC6F}"/>
              </a:ext>
            </a:extLst>
          </p:cNvPr>
          <p:cNvSpPr txBox="1"/>
          <p:nvPr/>
        </p:nvSpPr>
        <p:spPr>
          <a:xfrm>
            <a:off x="6218149" y="3342450"/>
            <a:ext cx="4573831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85D9539-00B1-1B81-C7CB-5A9D6E0F972C}"/>
              </a:ext>
            </a:extLst>
          </p:cNvPr>
          <p:cNvSpPr txBox="1"/>
          <p:nvPr/>
        </p:nvSpPr>
        <p:spPr>
          <a:xfrm>
            <a:off x="6333761" y="14660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2022.05</a:t>
            </a:r>
            <a:endParaRPr kumimoji="1"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F59A45E-C575-82AF-9C1A-E148E981D825}"/>
              </a:ext>
            </a:extLst>
          </p:cNvPr>
          <p:cNvSpPr txBox="1"/>
          <p:nvPr/>
        </p:nvSpPr>
        <p:spPr>
          <a:xfrm>
            <a:off x="6218149" y="1835366"/>
            <a:ext cx="4573831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5" name="任意形状 44">
            <a:extLst>
              <a:ext uri="{FF2B5EF4-FFF2-40B4-BE49-F238E27FC236}">
                <a16:creationId xmlns:a16="http://schemas.microsoft.com/office/drawing/2014/main" id="{8A82C1B1-501C-59DF-BCB1-6BAC2175BDAE}"/>
              </a:ext>
            </a:extLst>
          </p:cNvPr>
          <p:cNvSpPr/>
          <p:nvPr/>
        </p:nvSpPr>
        <p:spPr>
          <a:xfrm rot="5400000">
            <a:off x="4826820" y="1837276"/>
            <a:ext cx="309103" cy="1249471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B2E1EF7-D337-EE2A-AF8B-1F97A8C7B873}"/>
              </a:ext>
            </a:extLst>
          </p:cNvPr>
          <p:cNvSpPr txBox="1"/>
          <p:nvPr/>
        </p:nvSpPr>
        <p:spPr>
          <a:xfrm>
            <a:off x="4488253" y="227558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2022.04</a:t>
            </a:r>
            <a:endParaRPr kumimoji="1"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7B30E4D-E88A-D8C9-A06E-C78D9E427BF0}"/>
              </a:ext>
            </a:extLst>
          </p:cNvPr>
          <p:cNvSpPr txBox="1"/>
          <p:nvPr/>
        </p:nvSpPr>
        <p:spPr>
          <a:xfrm>
            <a:off x="901450" y="2638229"/>
            <a:ext cx="4689395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8" name="任意形状 47">
            <a:extLst>
              <a:ext uri="{FF2B5EF4-FFF2-40B4-BE49-F238E27FC236}">
                <a16:creationId xmlns:a16="http://schemas.microsoft.com/office/drawing/2014/main" id="{2E128C33-C155-5D8A-97E9-12AE794118D8}"/>
              </a:ext>
            </a:extLst>
          </p:cNvPr>
          <p:cNvSpPr/>
          <p:nvPr/>
        </p:nvSpPr>
        <p:spPr>
          <a:xfrm rot="5400000">
            <a:off x="4826820" y="3354912"/>
            <a:ext cx="309103" cy="1249471"/>
          </a:xfrm>
          <a:custGeom>
            <a:avLst/>
            <a:gdLst>
              <a:gd name="connsiteX0" fmla="*/ 0 w 563004"/>
              <a:gd name="connsiteY0" fmla="*/ 2202886 h 2275801"/>
              <a:gd name="connsiteX1" fmla="*/ 0 w 563004"/>
              <a:gd name="connsiteY1" fmla="*/ 179725 h 2275801"/>
              <a:gd name="connsiteX2" fmla="*/ 72915 w 563004"/>
              <a:gd name="connsiteY2" fmla="*/ 106810 h 2275801"/>
              <a:gd name="connsiteX3" fmla="*/ 182725 w 563004"/>
              <a:gd name="connsiteY3" fmla="*/ 106810 h 2275801"/>
              <a:gd name="connsiteX4" fmla="*/ 281502 w 563004"/>
              <a:gd name="connsiteY4" fmla="*/ 0 h 2275801"/>
              <a:gd name="connsiteX5" fmla="*/ 380279 w 563004"/>
              <a:gd name="connsiteY5" fmla="*/ 106810 h 2275801"/>
              <a:gd name="connsiteX6" fmla="*/ 490089 w 563004"/>
              <a:gd name="connsiteY6" fmla="*/ 106810 h 2275801"/>
              <a:gd name="connsiteX7" fmla="*/ 563004 w 563004"/>
              <a:gd name="connsiteY7" fmla="*/ 179725 h 2275801"/>
              <a:gd name="connsiteX8" fmla="*/ 563004 w 563004"/>
              <a:gd name="connsiteY8" fmla="*/ 2202886 h 2275801"/>
              <a:gd name="connsiteX9" fmla="*/ 490089 w 563004"/>
              <a:gd name="connsiteY9" fmla="*/ 2275801 h 2275801"/>
              <a:gd name="connsiteX10" fmla="*/ 72915 w 563004"/>
              <a:gd name="connsiteY10" fmla="*/ 2275801 h 2275801"/>
              <a:gd name="connsiteX11" fmla="*/ 0 w 563004"/>
              <a:gd name="connsiteY11" fmla="*/ 2202886 h 22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004" h="2275801">
                <a:moveTo>
                  <a:pt x="0" y="2202886"/>
                </a:moveTo>
                <a:lnTo>
                  <a:pt x="0" y="179725"/>
                </a:lnTo>
                <a:cubicBezTo>
                  <a:pt x="0" y="139455"/>
                  <a:pt x="32645" y="106810"/>
                  <a:pt x="72915" y="106810"/>
                </a:cubicBezTo>
                <a:lnTo>
                  <a:pt x="182725" y="106810"/>
                </a:lnTo>
                <a:lnTo>
                  <a:pt x="281502" y="0"/>
                </a:lnTo>
                <a:lnTo>
                  <a:pt x="380279" y="106810"/>
                </a:lnTo>
                <a:lnTo>
                  <a:pt x="490089" y="106810"/>
                </a:lnTo>
                <a:cubicBezTo>
                  <a:pt x="530359" y="106810"/>
                  <a:pt x="563004" y="139455"/>
                  <a:pt x="563004" y="179725"/>
                </a:cubicBezTo>
                <a:lnTo>
                  <a:pt x="563004" y="2202886"/>
                </a:lnTo>
                <a:cubicBezTo>
                  <a:pt x="563004" y="2243156"/>
                  <a:pt x="530359" y="2275801"/>
                  <a:pt x="490089" y="2275801"/>
                </a:cubicBezTo>
                <a:lnTo>
                  <a:pt x="72915" y="2275801"/>
                </a:lnTo>
                <a:cubicBezTo>
                  <a:pt x="32645" y="2275801"/>
                  <a:pt x="0" y="2243156"/>
                  <a:pt x="0" y="2202886"/>
                </a:cubicBezTo>
                <a:close/>
              </a:path>
            </a:pathLst>
          </a:custGeom>
          <a:gradFill>
            <a:gsLst>
              <a:gs pos="100000">
                <a:srgbClr val="C00000">
                  <a:lumMod val="69182"/>
                </a:srgb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DADE877-805E-8F14-341C-347692A3DFB0}"/>
              </a:ext>
            </a:extLst>
          </p:cNvPr>
          <p:cNvSpPr txBox="1"/>
          <p:nvPr/>
        </p:nvSpPr>
        <p:spPr>
          <a:xfrm>
            <a:off x="4488253" y="37932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2022.02</a:t>
            </a:r>
            <a:endParaRPr kumimoji="1"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55FA55F-AEC9-CC84-8064-72D73FB5EA73}"/>
              </a:ext>
            </a:extLst>
          </p:cNvPr>
          <p:cNvSpPr txBox="1"/>
          <p:nvPr/>
        </p:nvSpPr>
        <p:spPr>
          <a:xfrm>
            <a:off x="901450" y="4155865"/>
            <a:ext cx="4689395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   你可根据情况调整文字大小、间距、文字颜色。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826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32">
            <a:extLst>
              <a:ext uri="{FF2B5EF4-FFF2-40B4-BE49-F238E27FC236}">
                <a16:creationId xmlns:a16="http://schemas.microsoft.com/office/drawing/2014/main" id="{F9D38AA9-40C8-4223-1136-2AB39F2A165C}"/>
              </a:ext>
            </a:extLst>
          </p:cNvPr>
          <p:cNvSpPr/>
          <p:nvPr/>
        </p:nvSpPr>
        <p:spPr>
          <a:xfrm>
            <a:off x="874974" y="1881791"/>
            <a:ext cx="10442051" cy="3872869"/>
          </a:xfrm>
          <a:prstGeom prst="roundRect">
            <a:avLst>
              <a:gd name="adj" fmla="val 2539"/>
            </a:avLst>
          </a:prstGeom>
          <a:solidFill>
            <a:schemeClr val="bg1"/>
          </a:solidFill>
          <a:ln>
            <a:noFill/>
          </a:ln>
          <a:effectLst>
            <a:outerShdw blurRad="491478" dist="120468" dir="5400000" sx="100401" sy="100401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4EF24304-78BE-AC30-C806-57AC0D988AFB}"/>
              </a:ext>
            </a:extLst>
          </p:cNvPr>
          <p:cNvSpPr/>
          <p:nvPr/>
        </p:nvSpPr>
        <p:spPr>
          <a:xfrm rot="10800000">
            <a:off x="874973" y="5578070"/>
            <a:ext cx="10442051" cy="176590"/>
          </a:xfrm>
          <a:custGeom>
            <a:avLst/>
            <a:gdLst>
              <a:gd name="connsiteX0" fmla="*/ 98332 w 10442051"/>
              <a:gd name="connsiteY0" fmla="*/ 0 h 176590"/>
              <a:gd name="connsiteX1" fmla="*/ 10343719 w 10442051"/>
              <a:gd name="connsiteY1" fmla="*/ 0 h 176590"/>
              <a:gd name="connsiteX2" fmla="*/ 10442051 w 10442051"/>
              <a:gd name="connsiteY2" fmla="*/ 98332 h 176590"/>
              <a:gd name="connsiteX3" fmla="*/ 10442051 w 10442051"/>
              <a:gd name="connsiteY3" fmla="*/ 176590 h 176590"/>
              <a:gd name="connsiteX4" fmla="*/ 10343719 w 10442051"/>
              <a:gd name="connsiteY4" fmla="*/ 78258 h 176590"/>
              <a:gd name="connsiteX5" fmla="*/ 98332 w 10442051"/>
              <a:gd name="connsiteY5" fmla="*/ 78258 h 176590"/>
              <a:gd name="connsiteX6" fmla="*/ 0 w 10442051"/>
              <a:gd name="connsiteY6" fmla="*/ 176590 h 176590"/>
              <a:gd name="connsiteX7" fmla="*/ 0 w 10442051"/>
              <a:gd name="connsiteY7" fmla="*/ 98332 h 176590"/>
              <a:gd name="connsiteX8" fmla="*/ 98332 w 10442051"/>
              <a:gd name="connsiteY8" fmla="*/ 0 h 17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2051" h="176590">
                <a:moveTo>
                  <a:pt x="98332" y="0"/>
                </a:moveTo>
                <a:lnTo>
                  <a:pt x="10343719" y="0"/>
                </a:lnTo>
                <a:cubicBezTo>
                  <a:pt x="10398026" y="0"/>
                  <a:pt x="10442051" y="44025"/>
                  <a:pt x="10442051" y="98332"/>
                </a:cubicBezTo>
                <a:lnTo>
                  <a:pt x="10442051" y="176590"/>
                </a:lnTo>
                <a:cubicBezTo>
                  <a:pt x="10442051" y="122283"/>
                  <a:pt x="10398026" y="78258"/>
                  <a:pt x="10343719" y="78258"/>
                </a:cubicBezTo>
                <a:lnTo>
                  <a:pt x="98332" y="78258"/>
                </a:lnTo>
                <a:cubicBezTo>
                  <a:pt x="44025" y="78258"/>
                  <a:pt x="0" y="122283"/>
                  <a:pt x="0" y="176590"/>
                </a:cubicBezTo>
                <a:lnTo>
                  <a:pt x="0" y="98332"/>
                </a:lnTo>
                <a:cubicBezTo>
                  <a:pt x="0" y="44025"/>
                  <a:pt x="44025" y="0"/>
                  <a:pt x="9833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5BDEF9-8932-57D9-F3C1-F066A2B9B39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41F6EDF-ECB2-EB37-F2E8-BC77A3818CBF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18F2AB-7D6F-4EB5-EACA-56CBF11A19DB}"/>
              </a:ext>
            </a:extLst>
          </p:cNvPr>
          <p:cNvSpPr txBox="1"/>
          <p:nvPr/>
        </p:nvSpPr>
        <p:spPr>
          <a:xfrm>
            <a:off x="959277" y="2403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作者信息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154652-0064-A650-A29C-66AA89EDF62B}"/>
              </a:ext>
            </a:extLst>
          </p:cNvPr>
          <p:cNvSpPr txBox="1"/>
          <p:nvPr/>
        </p:nvSpPr>
        <p:spPr>
          <a:xfrm>
            <a:off x="1643968" y="2525987"/>
            <a:ext cx="1685077" cy="741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3600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于心叶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BA3E33-FED9-0A1B-0CDA-BBBA75B716EB}"/>
              </a:ext>
            </a:extLst>
          </p:cNvPr>
          <p:cNvSpPr txBox="1"/>
          <p:nvPr/>
        </p:nvSpPr>
        <p:spPr>
          <a:xfrm>
            <a:off x="1532350" y="3569019"/>
            <a:ext cx="4833374" cy="526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l"/>
            </a:pPr>
            <a:r>
              <a:rPr kumimoji="1" lang="zh-CN" altLang="en-US" sz="2400" spc="3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人工智能学院</a:t>
            </a:r>
            <a:r>
              <a:rPr kumimoji="1" lang="en-US" altLang="zh-CN" sz="2400" spc="3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2019</a:t>
            </a:r>
            <a:r>
              <a:rPr kumimoji="1" lang="zh-CN" altLang="en-US" sz="2400" spc="3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级硕士生</a:t>
            </a:r>
            <a:endParaRPr kumimoji="1" lang="en-US" altLang="zh-CN" sz="2400" spc="300" dirty="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3445DA-25E2-102E-DF39-9A38157551D7}"/>
              </a:ext>
            </a:extLst>
          </p:cNvPr>
          <p:cNvSpPr txBox="1"/>
          <p:nvPr/>
        </p:nvSpPr>
        <p:spPr>
          <a:xfrm>
            <a:off x="1532350" y="4109275"/>
            <a:ext cx="2646878" cy="526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l"/>
            </a:pPr>
            <a:r>
              <a:rPr kumimoji="1" lang="zh-CN" altLang="en-US" sz="2400" spc="3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师从</a:t>
            </a:r>
            <a:r>
              <a:rPr kumimoji="1" lang="en-US" altLang="zh-CN" sz="2400" spc="3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XXX</a:t>
            </a:r>
            <a:r>
              <a:rPr kumimoji="1" lang="zh-CN" altLang="en-US" sz="2400" spc="3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教授</a:t>
            </a:r>
            <a:endParaRPr kumimoji="1" lang="en-US" altLang="zh-CN" sz="2400" spc="300" dirty="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6C1E35A-FC93-70AE-D945-C316D6C8576E}"/>
              </a:ext>
            </a:extLst>
          </p:cNvPr>
          <p:cNvCxnSpPr>
            <a:cxnSpLocks/>
          </p:cNvCxnSpPr>
          <p:nvPr/>
        </p:nvCxnSpPr>
        <p:spPr>
          <a:xfrm>
            <a:off x="1659208" y="3428447"/>
            <a:ext cx="2428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D0CC2A0-CE50-C55D-DAC2-3AD12860FDDA}"/>
              </a:ext>
            </a:extLst>
          </p:cNvPr>
          <p:cNvSpPr txBox="1"/>
          <p:nvPr/>
        </p:nvSpPr>
        <p:spPr>
          <a:xfrm>
            <a:off x="1532350" y="4643234"/>
            <a:ext cx="4563650" cy="52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l"/>
            </a:pPr>
            <a:r>
              <a:rPr kumimoji="1" lang="zh-CN" altLang="en-US" sz="2400" spc="3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研究方向：通用目标检测</a:t>
            </a:r>
            <a:endParaRPr kumimoji="1" lang="en-US" altLang="zh-CN" sz="2000" spc="300" dirty="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D8FDC6C-CE76-7096-D2DC-9B3D177EE82D}"/>
              </a:ext>
            </a:extLst>
          </p:cNvPr>
          <p:cNvGrpSpPr/>
          <p:nvPr/>
        </p:nvGrpSpPr>
        <p:grpSpPr>
          <a:xfrm>
            <a:off x="3357565" y="2844003"/>
            <a:ext cx="620683" cy="345223"/>
            <a:chOff x="8255183" y="2364093"/>
            <a:chExt cx="620683" cy="345223"/>
          </a:xfrm>
        </p:grpSpPr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575FBFD2-38FF-ACDD-3191-1A774EE28CEF}"/>
                </a:ext>
              </a:extLst>
            </p:cNvPr>
            <p:cNvSpPr/>
            <p:nvPr/>
          </p:nvSpPr>
          <p:spPr>
            <a:xfrm>
              <a:off x="8255282" y="2417631"/>
              <a:ext cx="570865" cy="26485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AB84398-0357-3797-7B00-9AE6087B7632}"/>
                </a:ext>
              </a:extLst>
            </p:cNvPr>
            <p:cNvSpPr txBox="1"/>
            <p:nvPr/>
          </p:nvSpPr>
          <p:spPr>
            <a:xfrm>
              <a:off x="8255183" y="2364093"/>
              <a:ext cx="620683" cy="345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1400" spc="3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职位</a:t>
              </a:r>
            </a:p>
          </p:txBody>
        </p:sp>
      </p:grpSp>
      <p:pic>
        <p:nvPicPr>
          <p:cNvPr id="8" name="图片 7" descr="男孩站在地上&#10;&#10;中度可信度描述已自动生成">
            <a:extLst>
              <a:ext uri="{FF2B5EF4-FFF2-40B4-BE49-F238E27FC236}">
                <a16:creationId xmlns:a16="http://schemas.microsoft.com/office/drawing/2014/main" id="{50FF7DF8-A451-7865-DFE4-8C34D7A06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63" t="3506" r="28739" b="34139"/>
          <a:stretch/>
        </p:blipFill>
        <p:spPr>
          <a:xfrm>
            <a:off x="6906417" y="1347497"/>
            <a:ext cx="3866170" cy="3872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2511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2EBB43-74C0-6A3F-9947-3910B3BDF27A}"/>
              </a:ext>
            </a:extLst>
          </p:cNvPr>
          <p:cNvSpPr txBox="1"/>
          <p:nvPr/>
        </p:nvSpPr>
        <p:spPr>
          <a:xfrm>
            <a:off x="4181815" y="481191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汇报人：于正洋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43208F-112B-5373-F7DC-5F6ABE7B33D5}"/>
              </a:ext>
            </a:extLst>
          </p:cNvPr>
          <p:cNvSpPr txBox="1"/>
          <p:nvPr/>
        </p:nvSpPr>
        <p:spPr>
          <a:xfrm>
            <a:off x="6144710" y="4811915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指导人：于正洋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7E5222-A21E-7B52-C469-316B136B4B15}"/>
              </a:ext>
            </a:extLst>
          </p:cNvPr>
          <p:cNvSpPr txBox="1"/>
          <p:nvPr/>
        </p:nvSpPr>
        <p:spPr>
          <a:xfrm>
            <a:off x="5329422" y="5150469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2020.05.20</a:t>
            </a:r>
            <a:endParaRPr kumimoji="1" lang="zh-CN" altLang="en-US" sz="1600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3FADFB4D-733F-C5F8-6ACE-F256F34CD1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433" y="373467"/>
            <a:ext cx="3362942" cy="6463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4FDF649-E213-C956-3588-94275B229E50}"/>
              </a:ext>
            </a:extLst>
          </p:cNvPr>
          <p:cNvSpPr/>
          <p:nvPr/>
        </p:nvSpPr>
        <p:spPr>
          <a:xfrm>
            <a:off x="1724268" y="2415880"/>
            <a:ext cx="884088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 hangingPunct="0"/>
            <a:r>
              <a:rPr kumimoji="1" lang="zh-CN" altLang="en-US" sz="7200" b="1" spc="300" dirty="0">
                <a:gradFill>
                  <a:gsLst>
                    <a:gs pos="0">
                      <a:schemeClr val="accent4">
                        <a:lumMod val="63000"/>
                        <a:lumOff val="37000"/>
                      </a:schemeClr>
                    </a:gs>
                    <a:gs pos="9900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感谢各位老师的指导</a:t>
            </a:r>
          </a:p>
        </p:txBody>
      </p:sp>
      <p:pic>
        <p:nvPicPr>
          <p:cNvPr id="10" name="图片 9" descr="卡通人物&#10;&#10;中度可信度描述已自动生成">
            <a:extLst>
              <a:ext uri="{FF2B5EF4-FFF2-40B4-BE49-F238E27FC236}">
                <a16:creationId xmlns:a16="http://schemas.microsoft.com/office/drawing/2014/main" id="{8A12FDEC-CD2E-64BA-2434-C897B059F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787"/>
                    </a14:imgEffect>
                    <a14:imgEffect>
                      <a14:saturation sat="348000"/>
                    </a14:imgEffect>
                    <a14:imgEffect>
                      <a14:brightnessContrast brigh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9451" y="3735652"/>
            <a:ext cx="2685247" cy="3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78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B768C5F-8225-8951-A8E2-43AAC469E085}"/>
              </a:ext>
            </a:extLst>
          </p:cNvPr>
          <p:cNvSpPr txBox="1"/>
          <p:nvPr/>
        </p:nvSpPr>
        <p:spPr>
          <a:xfrm>
            <a:off x="855929" y="499323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汇报人：于正洋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D29D84-AF91-D5B0-F50E-2906A9D0B238}"/>
              </a:ext>
            </a:extLst>
          </p:cNvPr>
          <p:cNvSpPr/>
          <p:nvPr/>
        </p:nvSpPr>
        <p:spPr>
          <a:xfrm>
            <a:off x="840689" y="2787960"/>
            <a:ext cx="745588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 hangingPunct="0"/>
            <a:r>
              <a:rPr kumimoji="1" lang="zh-CN" altLang="en-US" sz="6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感谢各位老师的指导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E4B9AA-0454-3FA6-76B6-EFCA19C87162}"/>
              </a:ext>
            </a:extLst>
          </p:cNvPr>
          <p:cNvSpPr txBox="1"/>
          <p:nvPr/>
        </p:nvSpPr>
        <p:spPr>
          <a:xfrm>
            <a:off x="2818824" y="4993229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指导人：于正洋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07BB454-6092-5826-43E5-0AEB0990E1F3}"/>
              </a:ext>
            </a:extLst>
          </p:cNvPr>
          <p:cNvSpPr txBox="1"/>
          <p:nvPr/>
        </p:nvSpPr>
        <p:spPr>
          <a:xfrm>
            <a:off x="855929" y="5340738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2020.05.20</a:t>
            </a:r>
            <a:endParaRPr kumimoji="1" lang="zh-CN" altLang="en-US" sz="1600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54E9D5-53B7-73B6-F8F5-87E71DF69B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152" y="356082"/>
            <a:ext cx="2785248" cy="53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92E5E9-DC10-100C-A352-8EBF3BB1616C}"/>
              </a:ext>
            </a:extLst>
          </p:cNvPr>
          <p:cNvSpPr txBox="1"/>
          <p:nvPr/>
        </p:nvSpPr>
        <p:spPr>
          <a:xfrm>
            <a:off x="1425490" y="3992383"/>
            <a:ext cx="934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spc="300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西电毕业设计课程答辩通用模板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0C3E0C-C2C0-E589-696A-2A2AC0416539}"/>
              </a:ext>
            </a:extLst>
          </p:cNvPr>
          <p:cNvSpPr txBox="1"/>
          <p:nvPr/>
        </p:nvSpPr>
        <p:spPr>
          <a:xfrm>
            <a:off x="4037011" y="522746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汇报人：于正洋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C974FC-23A2-3BB6-E6D4-D00AB39ECA80}"/>
              </a:ext>
            </a:extLst>
          </p:cNvPr>
          <p:cNvSpPr txBox="1"/>
          <p:nvPr/>
        </p:nvSpPr>
        <p:spPr>
          <a:xfrm>
            <a:off x="6290486" y="522746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指导人：于正洋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92DE907-4E38-703C-E1EA-6ECFF98BEE01}"/>
              </a:ext>
            </a:extLst>
          </p:cNvPr>
          <p:cNvGrpSpPr/>
          <p:nvPr/>
        </p:nvGrpSpPr>
        <p:grpSpPr>
          <a:xfrm>
            <a:off x="2528708" y="5359997"/>
            <a:ext cx="1363436" cy="73479"/>
            <a:chOff x="2528708" y="5168268"/>
            <a:chExt cx="1363436" cy="7347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9D7AB91-FAC2-CB25-26D8-85CB8C4C9D41}"/>
                </a:ext>
              </a:extLst>
            </p:cNvPr>
            <p:cNvSpPr/>
            <p:nvPr/>
          </p:nvSpPr>
          <p:spPr>
            <a:xfrm>
              <a:off x="3818665" y="5168268"/>
              <a:ext cx="73479" cy="734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4CFD9FD6-A6C4-1353-B68B-10DEF3D7CC19}"/>
                </a:ext>
              </a:extLst>
            </p:cNvPr>
            <p:cNvCxnSpPr/>
            <p:nvPr/>
          </p:nvCxnSpPr>
          <p:spPr>
            <a:xfrm>
              <a:off x="2528708" y="5199927"/>
              <a:ext cx="128995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48D85D8-5A60-918F-E539-AB4B4734B690}"/>
              </a:ext>
            </a:extLst>
          </p:cNvPr>
          <p:cNvGrpSpPr/>
          <p:nvPr/>
        </p:nvGrpSpPr>
        <p:grpSpPr>
          <a:xfrm>
            <a:off x="8236608" y="5359997"/>
            <a:ext cx="1353276" cy="73479"/>
            <a:chOff x="3818665" y="5168268"/>
            <a:chExt cx="1353276" cy="7347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35D7D57-CB63-3277-83B6-A65846F7AB8A}"/>
                </a:ext>
              </a:extLst>
            </p:cNvPr>
            <p:cNvSpPr/>
            <p:nvPr/>
          </p:nvSpPr>
          <p:spPr>
            <a:xfrm>
              <a:off x="3818665" y="5168268"/>
              <a:ext cx="73479" cy="734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1D6DD953-9AC9-FBD6-497F-9084E262A03D}"/>
                </a:ext>
              </a:extLst>
            </p:cNvPr>
            <p:cNvCxnSpPr/>
            <p:nvPr/>
          </p:nvCxnSpPr>
          <p:spPr>
            <a:xfrm>
              <a:off x="3881984" y="5205007"/>
              <a:ext cx="128995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4D847FD-7F60-5895-3E8E-03DC231D171D}"/>
              </a:ext>
            </a:extLst>
          </p:cNvPr>
          <p:cNvSpPr txBox="1"/>
          <p:nvPr/>
        </p:nvSpPr>
        <p:spPr>
          <a:xfrm>
            <a:off x="5280711" y="5800817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2020.05.20</a:t>
            </a:r>
            <a:endParaRPr kumimoji="1" lang="zh-CN" altLang="en-US" sz="1600" spc="3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92E5E9-DC10-100C-A352-8EBF3BB1616C}"/>
              </a:ext>
            </a:extLst>
          </p:cNvPr>
          <p:cNvSpPr txBox="1"/>
          <p:nvPr/>
        </p:nvSpPr>
        <p:spPr>
          <a:xfrm>
            <a:off x="1425490" y="3992383"/>
            <a:ext cx="934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spc="3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99000">
                      <a:srgbClr val="002060"/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西电毕业设计课程答辩通用模板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0C3E0C-C2C0-E589-696A-2A2AC0416539}"/>
              </a:ext>
            </a:extLst>
          </p:cNvPr>
          <p:cNvSpPr txBox="1"/>
          <p:nvPr/>
        </p:nvSpPr>
        <p:spPr>
          <a:xfrm>
            <a:off x="4037011" y="522746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汇报人：于正洋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C974FC-23A2-3BB6-E6D4-D00AB39ECA80}"/>
              </a:ext>
            </a:extLst>
          </p:cNvPr>
          <p:cNvSpPr txBox="1"/>
          <p:nvPr/>
        </p:nvSpPr>
        <p:spPr>
          <a:xfrm>
            <a:off x="6290486" y="522746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指导人：于正洋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92DE907-4E38-703C-E1EA-6ECFF98BEE01}"/>
              </a:ext>
            </a:extLst>
          </p:cNvPr>
          <p:cNvGrpSpPr/>
          <p:nvPr/>
        </p:nvGrpSpPr>
        <p:grpSpPr>
          <a:xfrm>
            <a:off x="2528708" y="5359997"/>
            <a:ext cx="1363436" cy="73479"/>
            <a:chOff x="2528708" y="5168268"/>
            <a:chExt cx="1363436" cy="7347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9D7AB91-FAC2-CB25-26D8-85CB8C4C9D41}"/>
                </a:ext>
              </a:extLst>
            </p:cNvPr>
            <p:cNvSpPr/>
            <p:nvPr/>
          </p:nvSpPr>
          <p:spPr>
            <a:xfrm>
              <a:off x="3818665" y="5168268"/>
              <a:ext cx="73479" cy="7347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4CFD9FD6-A6C4-1353-B68B-10DEF3D7CC19}"/>
                </a:ext>
              </a:extLst>
            </p:cNvPr>
            <p:cNvCxnSpPr/>
            <p:nvPr/>
          </p:nvCxnSpPr>
          <p:spPr>
            <a:xfrm>
              <a:off x="2528708" y="5199927"/>
              <a:ext cx="1289957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48D85D8-5A60-918F-E539-AB4B4734B690}"/>
              </a:ext>
            </a:extLst>
          </p:cNvPr>
          <p:cNvGrpSpPr/>
          <p:nvPr/>
        </p:nvGrpSpPr>
        <p:grpSpPr>
          <a:xfrm>
            <a:off x="8236608" y="5359997"/>
            <a:ext cx="1353276" cy="73479"/>
            <a:chOff x="3818665" y="5168268"/>
            <a:chExt cx="1353276" cy="7347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35D7D57-CB63-3277-83B6-A65846F7AB8A}"/>
                </a:ext>
              </a:extLst>
            </p:cNvPr>
            <p:cNvSpPr/>
            <p:nvPr/>
          </p:nvSpPr>
          <p:spPr>
            <a:xfrm>
              <a:off x="3818665" y="5168268"/>
              <a:ext cx="73479" cy="7347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1D6DD953-9AC9-FBD6-497F-9084E262A03D}"/>
                </a:ext>
              </a:extLst>
            </p:cNvPr>
            <p:cNvCxnSpPr/>
            <p:nvPr/>
          </p:nvCxnSpPr>
          <p:spPr>
            <a:xfrm>
              <a:off x="3881984" y="5205007"/>
              <a:ext cx="1289957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4D847FD-7F60-5895-3E8E-03DC231D171D}"/>
              </a:ext>
            </a:extLst>
          </p:cNvPr>
          <p:cNvSpPr txBox="1"/>
          <p:nvPr/>
        </p:nvSpPr>
        <p:spPr>
          <a:xfrm>
            <a:off x="5280711" y="5800817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2020.05.20</a:t>
            </a:r>
            <a:endParaRPr kumimoji="1" lang="zh-CN" altLang="en-US" sz="1600" spc="3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96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6D065EE-ABCB-CAFB-2FF2-ED9E92C4CA6E}"/>
              </a:ext>
            </a:extLst>
          </p:cNvPr>
          <p:cNvSpPr/>
          <p:nvPr/>
        </p:nvSpPr>
        <p:spPr>
          <a:xfrm>
            <a:off x="949131" y="1702765"/>
            <a:ext cx="26661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hangingPunct="0"/>
            <a:r>
              <a:rPr kumimoji="1" lang="zh-CN" altLang="en-US" sz="7200" b="1" spc="300" dirty="0">
                <a:gradFill>
                  <a:gsLst>
                    <a:gs pos="0">
                      <a:schemeClr val="accent4">
                        <a:lumMod val="63000"/>
                        <a:lumOff val="37000"/>
                      </a:schemeClr>
                    </a:gs>
                    <a:gs pos="9900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目  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0EFDC5-A64D-6A48-E49D-B7FC596948C2}"/>
              </a:ext>
            </a:extLst>
          </p:cNvPr>
          <p:cNvSpPr/>
          <p:nvPr/>
        </p:nvSpPr>
        <p:spPr>
          <a:xfrm>
            <a:off x="851138" y="3954907"/>
            <a:ext cx="27751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hangingPunct="0"/>
            <a:r>
              <a:rPr kumimoji="1" lang="en-US" altLang="zh-CN" sz="2800" b="1" spc="600" dirty="0">
                <a:gradFill>
                  <a:gsLst>
                    <a:gs pos="0">
                      <a:schemeClr val="accent4">
                        <a:lumMod val="63000"/>
                        <a:lumOff val="37000"/>
                      </a:schemeClr>
                    </a:gs>
                    <a:gs pos="9900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CONTENTS</a:t>
            </a:r>
            <a:endParaRPr kumimoji="1" lang="zh-CN" altLang="en-US" sz="2800" b="1" spc="600" dirty="0">
              <a:gradFill>
                <a:gsLst>
                  <a:gs pos="0">
                    <a:schemeClr val="accent4">
                      <a:lumMod val="63000"/>
                      <a:lumOff val="37000"/>
                    </a:schemeClr>
                  </a:gs>
                  <a:gs pos="9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F ShangYa (Noncommercial) Regular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8C977A8-DA5B-F3A2-7151-2321223CD263}"/>
              </a:ext>
            </a:extLst>
          </p:cNvPr>
          <p:cNvSpPr/>
          <p:nvPr/>
        </p:nvSpPr>
        <p:spPr>
          <a:xfrm>
            <a:off x="6245977" y="629703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C78940-70C6-B26D-5ECD-DC2306F13955}"/>
              </a:ext>
            </a:extLst>
          </p:cNvPr>
          <p:cNvSpPr txBox="1"/>
          <p:nvPr/>
        </p:nvSpPr>
        <p:spPr>
          <a:xfrm>
            <a:off x="7083588" y="629703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选题背景与意义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BB4317-ACF3-BC98-3AC0-FF9178B4BEBC}"/>
              </a:ext>
            </a:extLst>
          </p:cNvPr>
          <p:cNvSpPr txBox="1"/>
          <p:nvPr/>
        </p:nvSpPr>
        <p:spPr>
          <a:xfrm>
            <a:off x="7093015" y="1057157"/>
            <a:ext cx="29851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THIS</a:t>
            </a:r>
            <a:r>
              <a:rPr kumimoji="1" lang="zh-CN" altLang="en-US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 </a:t>
            </a:r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IS JUST A PIECE OF DECORATIVE TEXT</a:t>
            </a:r>
            <a:endParaRPr kumimoji="1" lang="zh-CN" altLang="en-US" sz="900" spc="1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4020202020204" pitchFamily="34" charset="0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764A55-7389-7445-88F8-01DA2DFCDB6F}"/>
              </a:ext>
            </a:extLst>
          </p:cNvPr>
          <p:cNvSpPr txBox="1"/>
          <p:nvPr/>
        </p:nvSpPr>
        <p:spPr>
          <a:xfrm>
            <a:off x="6311226" y="70719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3D8184D-781B-BDB3-5BB2-35125F97A711}"/>
              </a:ext>
            </a:extLst>
          </p:cNvPr>
          <p:cNvSpPr/>
          <p:nvPr/>
        </p:nvSpPr>
        <p:spPr>
          <a:xfrm>
            <a:off x="6251262" y="1861443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2644EB-E068-0CEF-9BA5-3E3C123937DD}"/>
              </a:ext>
            </a:extLst>
          </p:cNvPr>
          <p:cNvSpPr txBox="1"/>
          <p:nvPr/>
        </p:nvSpPr>
        <p:spPr>
          <a:xfrm>
            <a:off x="7093015" y="1877980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研究方法及过程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D6B41C-9F3B-3F8C-3DFD-CE05812EDCAE}"/>
              </a:ext>
            </a:extLst>
          </p:cNvPr>
          <p:cNvSpPr txBox="1"/>
          <p:nvPr/>
        </p:nvSpPr>
        <p:spPr>
          <a:xfrm>
            <a:off x="7102442" y="2305434"/>
            <a:ext cx="29851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THIS</a:t>
            </a:r>
            <a:r>
              <a:rPr kumimoji="1" lang="zh-CN" altLang="en-US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 </a:t>
            </a:r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IS JUST A PIECE OF DECORATIVE TEXT</a:t>
            </a:r>
            <a:endParaRPr kumimoji="1" lang="zh-CN" altLang="en-US" sz="900" spc="1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4020202020204" pitchFamily="34" charset="0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587964-DBFC-12C6-6936-FBA8BE78AB36}"/>
              </a:ext>
            </a:extLst>
          </p:cNvPr>
          <p:cNvSpPr txBox="1"/>
          <p:nvPr/>
        </p:nvSpPr>
        <p:spPr>
          <a:xfrm>
            <a:off x="6311225" y="19347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4120EEB-79FB-559F-4A69-B7BF0F444ECD}"/>
              </a:ext>
            </a:extLst>
          </p:cNvPr>
          <p:cNvSpPr/>
          <p:nvPr/>
        </p:nvSpPr>
        <p:spPr>
          <a:xfrm>
            <a:off x="6245977" y="309702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9700CB-2EEE-EEE8-6283-EA0AEDDCC02B}"/>
              </a:ext>
            </a:extLst>
          </p:cNvPr>
          <p:cNvSpPr txBox="1"/>
          <p:nvPr/>
        </p:nvSpPr>
        <p:spPr>
          <a:xfrm>
            <a:off x="7102442" y="3097025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研究成果展示及应用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BB39E6-8F47-E911-7E57-1B4D39FC709A}"/>
              </a:ext>
            </a:extLst>
          </p:cNvPr>
          <p:cNvSpPr txBox="1"/>
          <p:nvPr/>
        </p:nvSpPr>
        <p:spPr>
          <a:xfrm>
            <a:off x="7111869" y="3545853"/>
            <a:ext cx="29851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THIS</a:t>
            </a:r>
            <a:r>
              <a:rPr kumimoji="1" lang="zh-CN" altLang="en-US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 </a:t>
            </a:r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IS JUST A PIECE OF DECORATIVE TEXT</a:t>
            </a:r>
            <a:endParaRPr kumimoji="1" lang="zh-CN" altLang="en-US" sz="900" spc="1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4020202020204" pitchFamily="34" charset="0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387E90-3D60-CA04-C47F-7ED64C7C1CD1}"/>
              </a:ext>
            </a:extLst>
          </p:cNvPr>
          <p:cNvSpPr txBox="1"/>
          <p:nvPr/>
        </p:nvSpPr>
        <p:spPr>
          <a:xfrm>
            <a:off x="6301799" y="317574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195042F-B869-64AB-AD84-114A18CFA6FF}"/>
              </a:ext>
            </a:extLst>
          </p:cNvPr>
          <p:cNvSpPr/>
          <p:nvPr/>
        </p:nvSpPr>
        <p:spPr>
          <a:xfrm>
            <a:off x="6245977" y="432876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69DCC0-EA34-25A2-4F44-C9BAA85E1FC9}"/>
              </a:ext>
            </a:extLst>
          </p:cNvPr>
          <p:cNvSpPr txBox="1"/>
          <p:nvPr/>
        </p:nvSpPr>
        <p:spPr>
          <a:xfrm>
            <a:off x="7083588" y="432876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论文结论与分析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BB5092D-567B-8FCE-5E46-B0751BE72AFC}"/>
              </a:ext>
            </a:extLst>
          </p:cNvPr>
          <p:cNvSpPr txBox="1"/>
          <p:nvPr/>
        </p:nvSpPr>
        <p:spPr>
          <a:xfrm>
            <a:off x="7093015" y="4757338"/>
            <a:ext cx="29851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THIS</a:t>
            </a:r>
            <a:r>
              <a:rPr kumimoji="1" lang="zh-CN" altLang="en-US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 </a:t>
            </a:r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IS JUST A PIECE OF DECORATIVE TEXT</a:t>
            </a:r>
            <a:endParaRPr kumimoji="1" lang="zh-CN" altLang="en-US" sz="900" spc="1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4020202020204" pitchFamily="34" charset="0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2694800-E6B2-9FDB-E742-548D2110E3E9}"/>
              </a:ext>
            </a:extLst>
          </p:cNvPr>
          <p:cNvSpPr txBox="1"/>
          <p:nvPr/>
        </p:nvSpPr>
        <p:spPr>
          <a:xfrm>
            <a:off x="6301799" y="440625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zh-CN" alt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3FE6DE0-EA38-7C23-6936-4F9E51D5CB36}"/>
              </a:ext>
            </a:extLst>
          </p:cNvPr>
          <p:cNvSpPr/>
          <p:nvPr/>
        </p:nvSpPr>
        <p:spPr>
          <a:xfrm>
            <a:off x="6245977" y="556050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EB5843-DE02-914F-C18F-155E15708021}"/>
              </a:ext>
            </a:extLst>
          </p:cNvPr>
          <p:cNvSpPr txBox="1"/>
          <p:nvPr/>
        </p:nvSpPr>
        <p:spPr>
          <a:xfrm>
            <a:off x="7102442" y="5601923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06E1B90-30E3-E6F6-1919-235A395EED74}"/>
              </a:ext>
            </a:extLst>
          </p:cNvPr>
          <p:cNvSpPr txBox="1"/>
          <p:nvPr/>
        </p:nvSpPr>
        <p:spPr>
          <a:xfrm>
            <a:off x="7111869" y="6010241"/>
            <a:ext cx="29851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THIS</a:t>
            </a:r>
            <a:r>
              <a:rPr kumimoji="1" lang="zh-CN" altLang="en-US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 </a:t>
            </a:r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IS JUST A PIECE OF DECORATIVE TEXT</a:t>
            </a:r>
            <a:endParaRPr kumimoji="1" lang="zh-CN" altLang="en-US" sz="900" spc="1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4020202020204" pitchFamily="34" charset="0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18D3201-4F7E-77C3-5329-D1F8C5EED0B0}"/>
              </a:ext>
            </a:extLst>
          </p:cNvPr>
          <p:cNvSpPr txBox="1"/>
          <p:nvPr/>
        </p:nvSpPr>
        <p:spPr>
          <a:xfrm>
            <a:off x="6292372" y="563799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1" lang="zh-CN" alt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图片 28" descr="卡通人物&#10;&#10;中度可信度描述已自动生成">
            <a:extLst>
              <a:ext uri="{FF2B5EF4-FFF2-40B4-BE49-F238E27FC236}">
                <a16:creationId xmlns:a16="http://schemas.microsoft.com/office/drawing/2014/main" id="{5D36BA2A-F64F-CA11-67EA-5F0FD22D2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787"/>
                    </a14:imgEffect>
                    <a14:imgEffect>
                      <a14:saturation sat="348000"/>
                    </a14:imgEffect>
                    <a14:imgEffect>
                      <a14:brightnessContrast brigh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138" y="3266311"/>
            <a:ext cx="2685247" cy="3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12C69B-33FB-C362-A77D-50484AFC8C9B}"/>
              </a:ext>
            </a:extLst>
          </p:cNvPr>
          <p:cNvSpPr/>
          <p:nvPr/>
        </p:nvSpPr>
        <p:spPr>
          <a:xfrm>
            <a:off x="949131" y="1702765"/>
            <a:ext cx="26661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hangingPunct="0"/>
            <a:r>
              <a:rPr kumimoji="1" lang="zh-CN" altLang="en-US" sz="7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目  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900FA-27B8-4431-3167-0E30AFEF38EA}"/>
              </a:ext>
            </a:extLst>
          </p:cNvPr>
          <p:cNvSpPr/>
          <p:nvPr/>
        </p:nvSpPr>
        <p:spPr>
          <a:xfrm>
            <a:off x="851138" y="3954907"/>
            <a:ext cx="27751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hangingPunct="0"/>
            <a:r>
              <a:rPr kumimoji="1" lang="en-US" altLang="zh-CN" sz="2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CONTENTS</a:t>
            </a:r>
            <a:endParaRPr kumimoji="1" lang="zh-CN" altLang="en-US" sz="28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F ShangYa (Noncommercial) Regular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11E1C05-5C9E-112A-7529-27019BC050CE}"/>
              </a:ext>
            </a:extLst>
          </p:cNvPr>
          <p:cNvSpPr/>
          <p:nvPr/>
        </p:nvSpPr>
        <p:spPr>
          <a:xfrm>
            <a:off x="6245977" y="629703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B51AE1-1C43-F495-7C8C-3D0EE19B5696}"/>
              </a:ext>
            </a:extLst>
          </p:cNvPr>
          <p:cNvSpPr txBox="1"/>
          <p:nvPr/>
        </p:nvSpPr>
        <p:spPr>
          <a:xfrm>
            <a:off x="7083588" y="629703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选题背景与意义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8FAFF6-94F2-D353-CA63-F79C26EAEB92}"/>
              </a:ext>
            </a:extLst>
          </p:cNvPr>
          <p:cNvSpPr txBox="1"/>
          <p:nvPr/>
        </p:nvSpPr>
        <p:spPr>
          <a:xfrm>
            <a:off x="7093015" y="1057157"/>
            <a:ext cx="29851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THIS</a:t>
            </a:r>
            <a:r>
              <a:rPr kumimoji="1" lang="zh-CN" altLang="en-US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 </a:t>
            </a:r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IS JUST A PIECE OF DECORATIVE TEXT</a:t>
            </a:r>
            <a:endParaRPr kumimoji="1" lang="zh-CN" altLang="en-US" sz="900" spc="1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4020202020204" pitchFamily="34" charset="0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9799D1-C000-7786-043C-A41CAD885646}"/>
              </a:ext>
            </a:extLst>
          </p:cNvPr>
          <p:cNvSpPr txBox="1"/>
          <p:nvPr/>
        </p:nvSpPr>
        <p:spPr>
          <a:xfrm>
            <a:off x="6311226" y="70719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748A642-AC65-4B85-5075-A0955E3832FA}"/>
              </a:ext>
            </a:extLst>
          </p:cNvPr>
          <p:cNvSpPr/>
          <p:nvPr/>
        </p:nvSpPr>
        <p:spPr>
          <a:xfrm>
            <a:off x="6251262" y="1861443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1CD40-B351-D55C-03E2-C388ECC5C175}"/>
              </a:ext>
            </a:extLst>
          </p:cNvPr>
          <p:cNvSpPr txBox="1"/>
          <p:nvPr/>
        </p:nvSpPr>
        <p:spPr>
          <a:xfrm>
            <a:off x="7093015" y="1877980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研究方法及过程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CBF95A-1363-469C-ADF5-11946340074A}"/>
              </a:ext>
            </a:extLst>
          </p:cNvPr>
          <p:cNvSpPr txBox="1"/>
          <p:nvPr/>
        </p:nvSpPr>
        <p:spPr>
          <a:xfrm>
            <a:off x="7102442" y="2305434"/>
            <a:ext cx="29851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THIS</a:t>
            </a:r>
            <a:r>
              <a:rPr kumimoji="1" lang="zh-CN" altLang="en-US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 </a:t>
            </a:r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IS JUST A PIECE OF DECORATIVE TEXT</a:t>
            </a:r>
            <a:endParaRPr kumimoji="1" lang="zh-CN" altLang="en-US" sz="900" spc="1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4020202020204" pitchFamily="34" charset="0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594178-99D3-2096-1C9A-73843E20C922}"/>
              </a:ext>
            </a:extLst>
          </p:cNvPr>
          <p:cNvSpPr txBox="1"/>
          <p:nvPr/>
        </p:nvSpPr>
        <p:spPr>
          <a:xfrm>
            <a:off x="6311225" y="19347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C54C420-8D3E-9104-DE74-F70E332A39C1}"/>
              </a:ext>
            </a:extLst>
          </p:cNvPr>
          <p:cNvSpPr/>
          <p:nvPr/>
        </p:nvSpPr>
        <p:spPr>
          <a:xfrm>
            <a:off x="6245977" y="309702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C2022B-0AE0-AB2B-77B9-8B8625DC7317}"/>
              </a:ext>
            </a:extLst>
          </p:cNvPr>
          <p:cNvSpPr txBox="1"/>
          <p:nvPr/>
        </p:nvSpPr>
        <p:spPr>
          <a:xfrm>
            <a:off x="7102442" y="3097025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研究成果展示及应用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6007AD-4DE5-856A-ECF8-AB4229D4766C}"/>
              </a:ext>
            </a:extLst>
          </p:cNvPr>
          <p:cNvSpPr txBox="1"/>
          <p:nvPr/>
        </p:nvSpPr>
        <p:spPr>
          <a:xfrm>
            <a:off x="7111869" y="3545853"/>
            <a:ext cx="29851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THIS</a:t>
            </a:r>
            <a:r>
              <a:rPr kumimoji="1" lang="zh-CN" altLang="en-US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 </a:t>
            </a:r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IS JUST A PIECE OF DECORATIVE TEXT</a:t>
            </a:r>
            <a:endParaRPr kumimoji="1" lang="zh-CN" altLang="en-US" sz="900" spc="1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4020202020204" pitchFamily="34" charset="0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0CCA5-3716-8EB3-33D4-85B7B40EEB34}"/>
              </a:ext>
            </a:extLst>
          </p:cNvPr>
          <p:cNvSpPr txBox="1"/>
          <p:nvPr/>
        </p:nvSpPr>
        <p:spPr>
          <a:xfrm>
            <a:off x="6301799" y="317574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8C54EAE-46AE-EB12-9105-83FF7E21EB88}"/>
              </a:ext>
            </a:extLst>
          </p:cNvPr>
          <p:cNvSpPr/>
          <p:nvPr/>
        </p:nvSpPr>
        <p:spPr>
          <a:xfrm>
            <a:off x="6245977" y="432876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BCBC5A-4EE6-FB52-A569-B6CC60155AB2}"/>
              </a:ext>
            </a:extLst>
          </p:cNvPr>
          <p:cNvSpPr txBox="1"/>
          <p:nvPr/>
        </p:nvSpPr>
        <p:spPr>
          <a:xfrm>
            <a:off x="7083588" y="432876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论文结论与分析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967FAF-1413-ED01-CF26-6162A44A9B92}"/>
              </a:ext>
            </a:extLst>
          </p:cNvPr>
          <p:cNvSpPr txBox="1"/>
          <p:nvPr/>
        </p:nvSpPr>
        <p:spPr>
          <a:xfrm>
            <a:off x="7093015" y="4757338"/>
            <a:ext cx="29851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THIS</a:t>
            </a:r>
            <a:r>
              <a:rPr kumimoji="1" lang="zh-CN" altLang="en-US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 </a:t>
            </a:r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IS JUST A PIECE OF DECORATIVE TEXT</a:t>
            </a:r>
            <a:endParaRPr kumimoji="1" lang="zh-CN" altLang="en-US" sz="900" spc="1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4020202020204" pitchFamily="34" charset="0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C5E079-B563-4360-46B8-FC67ABD7798B}"/>
              </a:ext>
            </a:extLst>
          </p:cNvPr>
          <p:cNvSpPr txBox="1"/>
          <p:nvPr/>
        </p:nvSpPr>
        <p:spPr>
          <a:xfrm>
            <a:off x="6301799" y="440625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FB83C8D-0C17-AE38-B4BA-AF42BCA48E1E}"/>
              </a:ext>
            </a:extLst>
          </p:cNvPr>
          <p:cNvSpPr/>
          <p:nvPr/>
        </p:nvSpPr>
        <p:spPr>
          <a:xfrm>
            <a:off x="6245977" y="556050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39B4BF-A7DC-1CE3-EF28-4E9E9C64B5A8}"/>
              </a:ext>
            </a:extLst>
          </p:cNvPr>
          <p:cNvSpPr txBox="1"/>
          <p:nvPr/>
        </p:nvSpPr>
        <p:spPr>
          <a:xfrm>
            <a:off x="7102442" y="5601923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9A9A2C-85ED-C3CF-C810-AA993E714ACF}"/>
              </a:ext>
            </a:extLst>
          </p:cNvPr>
          <p:cNvSpPr txBox="1"/>
          <p:nvPr/>
        </p:nvSpPr>
        <p:spPr>
          <a:xfrm>
            <a:off x="7111869" y="6010241"/>
            <a:ext cx="29851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THIS</a:t>
            </a:r>
            <a:r>
              <a:rPr kumimoji="1" lang="zh-CN" altLang="en-US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 </a:t>
            </a:r>
            <a:r>
              <a:rPr kumimoji="1" lang="en-US" altLang="zh-CN" sz="9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Microsoft YaHei" panose="020B0503020204020204" pitchFamily="34" charset="-122"/>
                <a:cs typeface="Arial Narrow" panose="020B0604020202020204" pitchFamily="34" charset="0"/>
              </a:rPr>
              <a:t>IS JUST A PIECE OF DECORATIVE TEXT</a:t>
            </a:r>
            <a:endParaRPr kumimoji="1" lang="zh-CN" altLang="en-US" sz="900" spc="1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4020202020204" pitchFamily="34" charset="0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AFBC50-E4DE-6B17-82D3-A1BF35CCF441}"/>
              </a:ext>
            </a:extLst>
          </p:cNvPr>
          <p:cNvSpPr txBox="1"/>
          <p:nvPr/>
        </p:nvSpPr>
        <p:spPr>
          <a:xfrm>
            <a:off x="6292372" y="563799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1"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图片 25" descr="卡通人物&#10;&#10;中度可信度描述已自动生成">
            <a:extLst>
              <a:ext uri="{FF2B5EF4-FFF2-40B4-BE49-F238E27FC236}">
                <a16:creationId xmlns:a16="http://schemas.microsoft.com/office/drawing/2014/main" id="{07D2A6B6-98F6-8242-42C3-CB6A78E54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138" y="3266311"/>
            <a:ext cx="2685247" cy="3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7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F8718F1-B0D4-E1D0-1FD0-4311ED9C3337}"/>
              </a:ext>
            </a:extLst>
          </p:cNvPr>
          <p:cNvGrpSpPr/>
          <p:nvPr/>
        </p:nvGrpSpPr>
        <p:grpSpPr>
          <a:xfrm>
            <a:off x="3028492" y="115719"/>
            <a:ext cx="6135013" cy="1408280"/>
            <a:chOff x="3028492" y="115719"/>
            <a:chExt cx="6135013" cy="140828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8570423-091B-8EF2-BD6F-7CDCDE8E1616}"/>
                </a:ext>
              </a:extLst>
            </p:cNvPr>
            <p:cNvSpPr txBox="1"/>
            <p:nvPr/>
          </p:nvSpPr>
          <p:spPr>
            <a:xfrm>
              <a:off x="3028492" y="115719"/>
              <a:ext cx="613501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0" b="1" spc="300" dirty="0">
                  <a:ln>
                    <a:gradFill>
                      <a:gsLst>
                        <a:gs pos="0">
                          <a:srgbClr val="C00000">
                            <a:alpha val="28000"/>
                          </a:srgbClr>
                        </a:gs>
                        <a:gs pos="100000">
                          <a:srgbClr val="C00000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rgbClr val="C00000">
                          <a:lumMod val="68000"/>
                          <a:lumOff val="32000"/>
                          <a:alpha val="5658"/>
                        </a:srgbClr>
                      </a:gs>
                      <a:gs pos="99000">
                        <a:srgbClr val="C00000">
                          <a:lumMod val="84995"/>
                          <a:alpha val="864"/>
                        </a:srgb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8000" b="1" spc="300" dirty="0">
                <a:ln>
                  <a:gradFill>
                    <a:gsLst>
                      <a:gs pos="0">
                        <a:srgbClr val="C00000">
                          <a:alpha val="28000"/>
                        </a:srgbClr>
                      </a:gs>
                      <a:gs pos="10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lumMod val="68000"/>
                        <a:lumOff val="32000"/>
                        <a:alpha val="5658"/>
                      </a:srgbClr>
                    </a:gs>
                    <a:gs pos="99000">
                      <a:srgbClr val="C00000">
                        <a:lumMod val="84995"/>
                        <a:alpha val="864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DFAABE7-058B-25A9-F926-767ADAC4E6CF}"/>
                </a:ext>
              </a:extLst>
            </p:cNvPr>
            <p:cNvSpPr txBox="1"/>
            <p:nvPr/>
          </p:nvSpPr>
          <p:spPr>
            <a:xfrm>
              <a:off x="5128427" y="693002"/>
              <a:ext cx="19351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4800" b="1" spc="300" dirty="0">
                  <a:gradFill>
                    <a:gsLst>
                      <a:gs pos="0">
                        <a:srgbClr val="C00000">
                          <a:lumMod val="68000"/>
                          <a:lumOff val="32000"/>
                        </a:srgbClr>
                      </a:gs>
                      <a:gs pos="99000">
                        <a:srgbClr val="C00000">
                          <a:lumMod val="84995"/>
                        </a:srgbClr>
                      </a:gs>
                    </a:gsLst>
                    <a:lin ang="5400000" scaled="1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目  录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7394E84-94E2-C920-91E1-92758543B39F}"/>
              </a:ext>
            </a:extLst>
          </p:cNvPr>
          <p:cNvGrpSpPr/>
          <p:nvPr/>
        </p:nvGrpSpPr>
        <p:grpSpPr>
          <a:xfrm>
            <a:off x="546064" y="2101282"/>
            <a:ext cx="2005510" cy="2410757"/>
            <a:chOff x="1760250" y="1928123"/>
            <a:chExt cx="1983966" cy="2931875"/>
          </a:xfrm>
        </p:grpSpPr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0A319584-CD89-A0CF-AAD4-76292DC430D8}"/>
                </a:ext>
              </a:extLst>
            </p:cNvPr>
            <p:cNvSpPr/>
            <p:nvPr/>
          </p:nvSpPr>
          <p:spPr>
            <a:xfrm>
              <a:off x="1814210" y="1998002"/>
              <a:ext cx="1930006" cy="2861996"/>
            </a:xfrm>
            <a:prstGeom prst="roundRect">
              <a:avLst>
                <a:gd name="adj" fmla="val 2245"/>
              </a:avLst>
            </a:prstGeom>
            <a:gradFill>
              <a:gsLst>
                <a:gs pos="100000">
                  <a:srgbClr val="002060">
                    <a:alpha val="12200"/>
                  </a:srgbClr>
                </a:gs>
                <a:gs pos="0">
                  <a:srgbClr val="002060">
                    <a:alpha val="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C00000">
                      <a:alpha val="0"/>
                    </a:srgbClr>
                  </a:gs>
                  <a:gs pos="99000">
                    <a:srgbClr val="00206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608172D9-4DF8-25D5-018B-4EF66107E949}"/>
                </a:ext>
              </a:extLst>
            </p:cNvPr>
            <p:cNvSpPr/>
            <p:nvPr/>
          </p:nvSpPr>
          <p:spPr>
            <a:xfrm>
              <a:off x="1760250" y="1928123"/>
              <a:ext cx="1930006" cy="2861995"/>
            </a:xfrm>
            <a:prstGeom prst="roundRect">
              <a:avLst>
                <a:gd name="adj" fmla="val 2245"/>
              </a:avLst>
            </a:prstGeom>
            <a:gradFill>
              <a:gsLst>
                <a:gs pos="0">
                  <a:srgbClr val="C00000">
                    <a:alpha val="10754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C00000"/>
                  </a:gs>
                  <a:gs pos="100000">
                    <a:srgbClr val="002060">
                      <a:alpha val="0"/>
                    </a:srgb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D3F194F-6E4A-64AF-54C2-424075E709FD}"/>
              </a:ext>
            </a:extLst>
          </p:cNvPr>
          <p:cNvGrpSpPr/>
          <p:nvPr/>
        </p:nvGrpSpPr>
        <p:grpSpPr>
          <a:xfrm>
            <a:off x="2809508" y="2101282"/>
            <a:ext cx="2005510" cy="2410757"/>
            <a:chOff x="1760250" y="1928123"/>
            <a:chExt cx="1983966" cy="2931875"/>
          </a:xfrm>
        </p:grpSpPr>
        <p:sp>
          <p:nvSpPr>
            <p:cNvPr id="76" name="圆角矩形 75">
              <a:extLst>
                <a:ext uri="{FF2B5EF4-FFF2-40B4-BE49-F238E27FC236}">
                  <a16:creationId xmlns:a16="http://schemas.microsoft.com/office/drawing/2014/main" id="{5C6E288D-4B93-687A-63EC-BA59F27BE6D8}"/>
                </a:ext>
              </a:extLst>
            </p:cNvPr>
            <p:cNvSpPr/>
            <p:nvPr/>
          </p:nvSpPr>
          <p:spPr>
            <a:xfrm>
              <a:off x="1814210" y="1998002"/>
              <a:ext cx="1930006" cy="2861996"/>
            </a:xfrm>
            <a:prstGeom prst="roundRect">
              <a:avLst>
                <a:gd name="adj" fmla="val 2245"/>
              </a:avLst>
            </a:prstGeom>
            <a:gradFill>
              <a:gsLst>
                <a:gs pos="100000">
                  <a:srgbClr val="002060">
                    <a:alpha val="12200"/>
                  </a:srgbClr>
                </a:gs>
                <a:gs pos="0">
                  <a:srgbClr val="002060">
                    <a:alpha val="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C00000">
                      <a:alpha val="0"/>
                    </a:srgbClr>
                  </a:gs>
                  <a:gs pos="99000">
                    <a:srgbClr val="00206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圆角矩形 76">
              <a:extLst>
                <a:ext uri="{FF2B5EF4-FFF2-40B4-BE49-F238E27FC236}">
                  <a16:creationId xmlns:a16="http://schemas.microsoft.com/office/drawing/2014/main" id="{14DA37D9-8D44-CF9B-4A73-3B8E773D1830}"/>
                </a:ext>
              </a:extLst>
            </p:cNvPr>
            <p:cNvSpPr/>
            <p:nvPr/>
          </p:nvSpPr>
          <p:spPr>
            <a:xfrm>
              <a:off x="1760250" y="1928123"/>
              <a:ext cx="1930006" cy="2861995"/>
            </a:xfrm>
            <a:prstGeom prst="roundRect">
              <a:avLst>
                <a:gd name="adj" fmla="val 2245"/>
              </a:avLst>
            </a:prstGeom>
            <a:gradFill>
              <a:gsLst>
                <a:gs pos="0">
                  <a:srgbClr val="C00000">
                    <a:alpha val="10754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C00000"/>
                  </a:gs>
                  <a:gs pos="100000">
                    <a:srgbClr val="002060">
                      <a:alpha val="0"/>
                    </a:srgb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F4114D3-A3C6-1D8D-0D11-4C418BA68D3C}"/>
              </a:ext>
            </a:extLst>
          </p:cNvPr>
          <p:cNvGrpSpPr/>
          <p:nvPr/>
        </p:nvGrpSpPr>
        <p:grpSpPr>
          <a:xfrm>
            <a:off x="5072952" y="2101282"/>
            <a:ext cx="2005510" cy="2410757"/>
            <a:chOff x="1760250" y="1928123"/>
            <a:chExt cx="1983966" cy="2931875"/>
          </a:xfrm>
        </p:grpSpPr>
        <p:sp>
          <p:nvSpPr>
            <p:cNvPr id="79" name="圆角矩形 78">
              <a:extLst>
                <a:ext uri="{FF2B5EF4-FFF2-40B4-BE49-F238E27FC236}">
                  <a16:creationId xmlns:a16="http://schemas.microsoft.com/office/drawing/2014/main" id="{6B79EF4A-93A2-3850-9D1D-327A58CF49AE}"/>
                </a:ext>
              </a:extLst>
            </p:cNvPr>
            <p:cNvSpPr/>
            <p:nvPr/>
          </p:nvSpPr>
          <p:spPr>
            <a:xfrm>
              <a:off x="1814210" y="1998002"/>
              <a:ext cx="1930006" cy="2861996"/>
            </a:xfrm>
            <a:prstGeom prst="roundRect">
              <a:avLst>
                <a:gd name="adj" fmla="val 2245"/>
              </a:avLst>
            </a:prstGeom>
            <a:gradFill>
              <a:gsLst>
                <a:gs pos="100000">
                  <a:srgbClr val="002060">
                    <a:alpha val="12200"/>
                  </a:srgbClr>
                </a:gs>
                <a:gs pos="0">
                  <a:srgbClr val="002060">
                    <a:alpha val="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C00000">
                      <a:alpha val="0"/>
                    </a:srgbClr>
                  </a:gs>
                  <a:gs pos="99000">
                    <a:srgbClr val="00206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圆角矩形 79">
              <a:extLst>
                <a:ext uri="{FF2B5EF4-FFF2-40B4-BE49-F238E27FC236}">
                  <a16:creationId xmlns:a16="http://schemas.microsoft.com/office/drawing/2014/main" id="{A07859C2-88EF-4293-CBF7-F4856F0FCBAE}"/>
                </a:ext>
              </a:extLst>
            </p:cNvPr>
            <p:cNvSpPr/>
            <p:nvPr/>
          </p:nvSpPr>
          <p:spPr>
            <a:xfrm>
              <a:off x="1760250" y="1928123"/>
              <a:ext cx="1930006" cy="2861995"/>
            </a:xfrm>
            <a:prstGeom prst="roundRect">
              <a:avLst>
                <a:gd name="adj" fmla="val 2245"/>
              </a:avLst>
            </a:prstGeom>
            <a:gradFill>
              <a:gsLst>
                <a:gs pos="0">
                  <a:srgbClr val="C00000">
                    <a:alpha val="10754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C00000"/>
                  </a:gs>
                  <a:gs pos="100000">
                    <a:srgbClr val="002060">
                      <a:alpha val="0"/>
                    </a:srgb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23A3EA9-2C2A-C327-3C76-DC6EE9AEFB82}"/>
              </a:ext>
            </a:extLst>
          </p:cNvPr>
          <p:cNvGrpSpPr/>
          <p:nvPr/>
        </p:nvGrpSpPr>
        <p:grpSpPr>
          <a:xfrm>
            <a:off x="7336396" y="2101282"/>
            <a:ext cx="2005510" cy="2410757"/>
            <a:chOff x="1760250" y="1928123"/>
            <a:chExt cx="1983966" cy="2931875"/>
          </a:xfrm>
        </p:grpSpPr>
        <p:sp>
          <p:nvSpPr>
            <p:cNvPr id="82" name="圆角矩形 81">
              <a:extLst>
                <a:ext uri="{FF2B5EF4-FFF2-40B4-BE49-F238E27FC236}">
                  <a16:creationId xmlns:a16="http://schemas.microsoft.com/office/drawing/2014/main" id="{F70C5185-4688-BD8D-10EC-90F297108AB5}"/>
                </a:ext>
              </a:extLst>
            </p:cNvPr>
            <p:cNvSpPr/>
            <p:nvPr/>
          </p:nvSpPr>
          <p:spPr>
            <a:xfrm>
              <a:off x="1814210" y="1998002"/>
              <a:ext cx="1930006" cy="2861996"/>
            </a:xfrm>
            <a:prstGeom prst="roundRect">
              <a:avLst>
                <a:gd name="adj" fmla="val 2245"/>
              </a:avLst>
            </a:prstGeom>
            <a:gradFill>
              <a:gsLst>
                <a:gs pos="100000">
                  <a:srgbClr val="002060">
                    <a:alpha val="12200"/>
                  </a:srgbClr>
                </a:gs>
                <a:gs pos="0">
                  <a:srgbClr val="002060">
                    <a:alpha val="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C00000">
                      <a:alpha val="0"/>
                    </a:srgbClr>
                  </a:gs>
                  <a:gs pos="99000">
                    <a:srgbClr val="00206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圆角矩形 82">
              <a:extLst>
                <a:ext uri="{FF2B5EF4-FFF2-40B4-BE49-F238E27FC236}">
                  <a16:creationId xmlns:a16="http://schemas.microsoft.com/office/drawing/2014/main" id="{259A4880-EA96-D06D-54F9-1F318D2486FE}"/>
                </a:ext>
              </a:extLst>
            </p:cNvPr>
            <p:cNvSpPr/>
            <p:nvPr/>
          </p:nvSpPr>
          <p:spPr>
            <a:xfrm>
              <a:off x="1760250" y="1928123"/>
              <a:ext cx="1930006" cy="2861995"/>
            </a:xfrm>
            <a:prstGeom prst="roundRect">
              <a:avLst>
                <a:gd name="adj" fmla="val 2245"/>
              </a:avLst>
            </a:prstGeom>
            <a:gradFill>
              <a:gsLst>
                <a:gs pos="0">
                  <a:srgbClr val="C00000">
                    <a:alpha val="10754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C00000"/>
                  </a:gs>
                  <a:gs pos="100000">
                    <a:srgbClr val="002060">
                      <a:alpha val="0"/>
                    </a:srgb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915C87C-AC58-1695-1881-E2DAD93774E8}"/>
              </a:ext>
            </a:extLst>
          </p:cNvPr>
          <p:cNvGrpSpPr/>
          <p:nvPr/>
        </p:nvGrpSpPr>
        <p:grpSpPr>
          <a:xfrm>
            <a:off x="9599839" y="2101282"/>
            <a:ext cx="2005510" cy="2410757"/>
            <a:chOff x="1760250" y="1928123"/>
            <a:chExt cx="1983966" cy="2931875"/>
          </a:xfrm>
        </p:grpSpPr>
        <p:sp>
          <p:nvSpPr>
            <p:cNvPr id="85" name="圆角矩形 84">
              <a:extLst>
                <a:ext uri="{FF2B5EF4-FFF2-40B4-BE49-F238E27FC236}">
                  <a16:creationId xmlns:a16="http://schemas.microsoft.com/office/drawing/2014/main" id="{02C1A519-E891-1604-6C58-037418DA06B3}"/>
                </a:ext>
              </a:extLst>
            </p:cNvPr>
            <p:cNvSpPr/>
            <p:nvPr/>
          </p:nvSpPr>
          <p:spPr>
            <a:xfrm>
              <a:off x="1814210" y="1998002"/>
              <a:ext cx="1930006" cy="2861996"/>
            </a:xfrm>
            <a:prstGeom prst="roundRect">
              <a:avLst>
                <a:gd name="adj" fmla="val 2245"/>
              </a:avLst>
            </a:prstGeom>
            <a:gradFill>
              <a:gsLst>
                <a:gs pos="100000">
                  <a:srgbClr val="002060">
                    <a:alpha val="12200"/>
                  </a:srgbClr>
                </a:gs>
                <a:gs pos="0">
                  <a:srgbClr val="002060">
                    <a:alpha val="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C00000">
                      <a:alpha val="0"/>
                    </a:srgbClr>
                  </a:gs>
                  <a:gs pos="99000">
                    <a:srgbClr val="00206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圆角矩形 85">
              <a:extLst>
                <a:ext uri="{FF2B5EF4-FFF2-40B4-BE49-F238E27FC236}">
                  <a16:creationId xmlns:a16="http://schemas.microsoft.com/office/drawing/2014/main" id="{33DCDC77-2F3E-9ACD-984B-F3308D14DED1}"/>
                </a:ext>
              </a:extLst>
            </p:cNvPr>
            <p:cNvSpPr/>
            <p:nvPr/>
          </p:nvSpPr>
          <p:spPr>
            <a:xfrm>
              <a:off x="1760250" y="1928123"/>
              <a:ext cx="1930006" cy="2861995"/>
            </a:xfrm>
            <a:prstGeom prst="roundRect">
              <a:avLst>
                <a:gd name="adj" fmla="val 2245"/>
              </a:avLst>
            </a:prstGeom>
            <a:gradFill>
              <a:gsLst>
                <a:gs pos="0">
                  <a:srgbClr val="C00000">
                    <a:alpha val="10754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C00000"/>
                  </a:gs>
                  <a:gs pos="100000">
                    <a:srgbClr val="002060">
                      <a:alpha val="0"/>
                    </a:srgb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8" name="iconfont-10484-5114096">
            <a:extLst>
              <a:ext uri="{FF2B5EF4-FFF2-40B4-BE49-F238E27FC236}">
                <a16:creationId xmlns:a16="http://schemas.microsoft.com/office/drawing/2014/main" id="{C8E90ED9-BA60-45B1-504F-002BC64CBB35}"/>
              </a:ext>
            </a:extLst>
          </p:cNvPr>
          <p:cNvSpPr>
            <a:spLocks noChangeAspect="1"/>
          </p:cNvSpPr>
          <p:nvPr/>
        </p:nvSpPr>
        <p:spPr>
          <a:xfrm>
            <a:off x="1111244" y="2504393"/>
            <a:ext cx="820604" cy="830997"/>
          </a:xfrm>
          <a:custGeom>
            <a:avLst/>
            <a:gdLst>
              <a:gd name="T0" fmla="*/ 7558 w 11184"/>
              <a:gd name="T1" fmla="*/ 2125 h 11325"/>
              <a:gd name="T2" fmla="*/ 6347 w 11184"/>
              <a:gd name="T3" fmla="*/ 306 h 11325"/>
              <a:gd name="T4" fmla="*/ 4203 w 11184"/>
              <a:gd name="T5" fmla="*/ 729 h 11325"/>
              <a:gd name="T6" fmla="*/ 3775 w 11184"/>
              <a:gd name="T7" fmla="*/ 2872 h 11325"/>
              <a:gd name="T8" fmla="*/ 5592 w 11184"/>
              <a:gd name="T9" fmla="*/ 4087 h 11325"/>
              <a:gd name="T10" fmla="*/ 7558 w 11184"/>
              <a:gd name="T11" fmla="*/ 2125 h 11325"/>
              <a:gd name="T12" fmla="*/ 6248 w 11184"/>
              <a:gd name="T13" fmla="*/ 4087 h 11325"/>
              <a:gd name="T14" fmla="*/ 4936 w 11184"/>
              <a:gd name="T15" fmla="*/ 4087 h 11325"/>
              <a:gd name="T16" fmla="*/ 3622 w 11184"/>
              <a:gd name="T17" fmla="*/ 4409 h 11325"/>
              <a:gd name="T18" fmla="*/ 5592 w 11184"/>
              <a:gd name="T19" fmla="*/ 5225 h 11325"/>
              <a:gd name="T20" fmla="*/ 7562 w 11184"/>
              <a:gd name="T21" fmla="*/ 4409 h 11325"/>
              <a:gd name="T22" fmla="*/ 6248 w 11184"/>
              <a:gd name="T23" fmla="*/ 4087 h 11325"/>
              <a:gd name="T24" fmla="*/ 10528 w 11184"/>
              <a:gd name="T25" fmla="*/ 6053 h 11325"/>
              <a:gd name="T26" fmla="*/ 9874 w 11184"/>
              <a:gd name="T27" fmla="*/ 6707 h 11325"/>
              <a:gd name="T28" fmla="*/ 9874 w 11184"/>
              <a:gd name="T29" fmla="*/ 8019 h 11325"/>
              <a:gd name="T30" fmla="*/ 10529 w 11184"/>
              <a:gd name="T31" fmla="*/ 8639 h 11325"/>
              <a:gd name="T32" fmla="*/ 11184 w 11184"/>
              <a:gd name="T33" fmla="*/ 8019 h 11325"/>
              <a:gd name="T34" fmla="*/ 11184 w 11184"/>
              <a:gd name="T35" fmla="*/ 6707 h 11325"/>
              <a:gd name="T36" fmla="*/ 10528 w 11184"/>
              <a:gd name="T37" fmla="*/ 6053 h 11325"/>
              <a:gd name="T38" fmla="*/ 1310 w 11184"/>
              <a:gd name="T39" fmla="*/ 8019 h 11325"/>
              <a:gd name="T40" fmla="*/ 1310 w 11184"/>
              <a:gd name="T41" fmla="*/ 6707 h 11325"/>
              <a:gd name="T42" fmla="*/ 655 w 11184"/>
              <a:gd name="T43" fmla="*/ 6087 h 11325"/>
              <a:gd name="T44" fmla="*/ 0 w 11184"/>
              <a:gd name="T45" fmla="*/ 6707 h 11325"/>
              <a:gd name="T46" fmla="*/ 0 w 11184"/>
              <a:gd name="T47" fmla="*/ 8019 h 11325"/>
              <a:gd name="T48" fmla="*/ 655 w 11184"/>
              <a:gd name="T49" fmla="*/ 8639 h 11325"/>
              <a:gd name="T50" fmla="*/ 1310 w 11184"/>
              <a:gd name="T51" fmla="*/ 8019 h 11325"/>
              <a:gd name="T52" fmla="*/ 656 w 11184"/>
              <a:gd name="T53" fmla="*/ 5069 h 11325"/>
              <a:gd name="T54" fmla="*/ 656 w 11184"/>
              <a:gd name="T55" fmla="*/ 5397 h 11325"/>
              <a:gd name="T56" fmla="*/ 1966 w 11184"/>
              <a:gd name="T57" fmla="*/ 6707 h 11325"/>
              <a:gd name="T58" fmla="*/ 1966 w 11184"/>
              <a:gd name="T59" fmla="*/ 8019 h 11325"/>
              <a:gd name="T60" fmla="*/ 656 w 11184"/>
              <a:gd name="T61" fmla="*/ 9325 h 11325"/>
              <a:gd name="T62" fmla="*/ 656 w 11184"/>
              <a:gd name="T63" fmla="*/ 9653 h 11325"/>
              <a:gd name="T64" fmla="*/ 992 w 11184"/>
              <a:gd name="T65" fmla="*/ 9985 h 11325"/>
              <a:gd name="T66" fmla="*/ 5272 w 11184"/>
              <a:gd name="T67" fmla="*/ 11317 h 11325"/>
              <a:gd name="T68" fmla="*/ 5272 w 11184"/>
              <a:gd name="T69" fmla="*/ 5803 h 11325"/>
              <a:gd name="T70" fmla="*/ 992 w 11184"/>
              <a:gd name="T71" fmla="*/ 4743 h 11325"/>
              <a:gd name="T72" fmla="*/ 656 w 11184"/>
              <a:gd name="T73" fmla="*/ 5069 h 11325"/>
              <a:gd name="T74" fmla="*/ 9218 w 11184"/>
              <a:gd name="T75" fmla="*/ 8019 h 11325"/>
              <a:gd name="T76" fmla="*/ 9218 w 11184"/>
              <a:gd name="T77" fmla="*/ 6707 h 11325"/>
              <a:gd name="T78" fmla="*/ 10528 w 11184"/>
              <a:gd name="T79" fmla="*/ 5397 h 11325"/>
              <a:gd name="T80" fmla="*/ 10528 w 11184"/>
              <a:gd name="T81" fmla="*/ 5069 h 11325"/>
              <a:gd name="T82" fmla="*/ 10192 w 11184"/>
              <a:gd name="T83" fmla="*/ 4743 h 11325"/>
              <a:gd name="T84" fmla="*/ 5912 w 11184"/>
              <a:gd name="T85" fmla="*/ 5803 h 11325"/>
              <a:gd name="T86" fmla="*/ 5912 w 11184"/>
              <a:gd name="T87" fmla="*/ 11325 h 11325"/>
              <a:gd name="T88" fmla="*/ 10192 w 11184"/>
              <a:gd name="T89" fmla="*/ 9993 h 11325"/>
              <a:gd name="T90" fmla="*/ 10520 w 11184"/>
              <a:gd name="T91" fmla="*/ 9665 h 11325"/>
              <a:gd name="T92" fmla="*/ 10520 w 11184"/>
              <a:gd name="T93" fmla="*/ 9325 h 11325"/>
              <a:gd name="T94" fmla="*/ 9218 w 11184"/>
              <a:gd name="T95" fmla="*/ 8019 h 1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184" h="11325">
                <a:moveTo>
                  <a:pt x="7558" y="2125"/>
                </a:moveTo>
                <a:cubicBezTo>
                  <a:pt x="7560" y="1329"/>
                  <a:pt x="7082" y="611"/>
                  <a:pt x="6347" y="306"/>
                </a:cubicBezTo>
                <a:cubicBezTo>
                  <a:pt x="5613" y="0"/>
                  <a:pt x="4766" y="168"/>
                  <a:pt x="4203" y="729"/>
                </a:cubicBezTo>
                <a:cubicBezTo>
                  <a:pt x="3640" y="1291"/>
                  <a:pt x="3471" y="2137"/>
                  <a:pt x="3775" y="2872"/>
                </a:cubicBezTo>
                <a:cubicBezTo>
                  <a:pt x="4079" y="3608"/>
                  <a:pt x="4796" y="4087"/>
                  <a:pt x="5592" y="4087"/>
                </a:cubicBezTo>
                <a:cubicBezTo>
                  <a:pt x="6671" y="4075"/>
                  <a:pt x="7544" y="3204"/>
                  <a:pt x="7558" y="2125"/>
                </a:cubicBezTo>
                <a:close/>
                <a:moveTo>
                  <a:pt x="6248" y="4087"/>
                </a:moveTo>
                <a:lnTo>
                  <a:pt x="4936" y="4087"/>
                </a:lnTo>
                <a:cubicBezTo>
                  <a:pt x="4479" y="4091"/>
                  <a:pt x="4029" y="4201"/>
                  <a:pt x="3622" y="4409"/>
                </a:cubicBezTo>
                <a:cubicBezTo>
                  <a:pt x="4311" y="4594"/>
                  <a:pt x="4973" y="4869"/>
                  <a:pt x="5592" y="5225"/>
                </a:cubicBezTo>
                <a:cubicBezTo>
                  <a:pt x="6211" y="4869"/>
                  <a:pt x="6873" y="4594"/>
                  <a:pt x="7562" y="4409"/>
                </a:cubicBezTo>
                <a:cubicBezTo>
                  <a:pt x="7155" y="4201"/>
                  <a:pt x="6705" y="4091"/>
                  <a:pt x="6248" y="4087"/>
                </a:cubicBezTo>
                <a:close/>
                <a:moveTo>
                  <a:pt x="10528" y="6053"/>
                </a:moveTo>
                <a:cubicBezTo>
                  <a:pt x="10167" y="6053"/>
                  <a:pt x="9874" y="6346"/>
                  <a:pt x="9874" y="6707"/>
                </a:cubicBezTo>
                <a:lnTo>
                  <a:pt x="9874" y="8019"/>
                </a:lnTo>
                <a:cubicBezTo>
                  <a:pt x="9893" y="8367"/>
                  <a:pt x="10181" y="8639"/>
                  <a:pt x="10529" y="8639"/>
                </a:cubicBezTo>
                <a:cubicBezTo>
                  <a:pt x="10877" y="8639"/>
                  <a:pt x="11165" y="8367"/>
                  <a:pt x="11184" y="8019"/>
                </a:cubicBezTo>
                <a:lnTo>
                  <a:pt x="11184" y="6707"/>
                </a:lnTo>
                <a:cubicBezTo>
                  <a:pt x="11183" y="6345"/>
                  <a:pt x="10890" y="6053"/>
                  <a:pt x="10528" y="6053"/>
                </a:cubicBezTo>
                <a:close/>
                <a:moveTo>
                  <a:pt x="1310" y="8019"/>
                </a:moveTo>
                <a:lnTo>
                  <a:pt x="1310" y="6707"/>
                </a:lnTo>
                <a:cubicBezTo>
                  <a:pt x="1291" y="6359"/>
                  <a:pt x="1003" y="6087"/>
                  <a:pt x="655" y="6087"/>
                </a:cubicBezTo>
                <a:cubicBezTo>
                  <a:pt x="307" y="6087"/>
                  <a:pt x="19" y="6359"/>
                  <a:pt x="0" y="6707"/>
                </a:cubicBezTo>
                <a:lnTo>
                  <a:pt x="0" y="8019"/>
                </a:lnTo>
                <a:cubicBezTo>
                  <a:pt x="19" y="8367"/>
                  <a:pt x="307" y="8639"/>
                  <a:pt x="655" y="8639"/>
                </a:cubicBezTo>
                <a:cubicBezTo>
                  <a:pt x="1003" y="8639"/>
                  <a:pt x="1291" y="8367"/>
                  <a:pt x="1310" y="8019"/>
                </a:cubicBezTo>
                <a:close/>
                <a:moveTo>
                  <a:pt x="656" y="5069"/>
                </a:moveTo>
                <a:lnTo>
                  <a:pt x="656" y="5397"/>
                </a:lnTo>
                <a:cubicBezTo>
                  <a:pt x="1379" y="5398"/>
                  <a:pt x="1965" y="5984"/>
                  <a:pt x="1966" y="6707"/>
                </a:cubicBezTo>
                <a:lnTo>
                  <a:pt x="1966" y="8019"/>
                </a:lnTo>
                <a:cubicBezTo>
                  <a:pt x="1963" y="8740"/>
                  <a:pt x="1377" y="9324"/>
                  <a:pt x="656" y="9325"/>
                </a:cubicBezTo>
                <a:lnTo>
                  <a:pt x="656" y="9653"/>
                </a:lnTo>
                <a:cubicBezTo>
                  <a:pt x="654" y="9839"/>
                  <a:pt x="806" y="9990"/>
                  <a:pt x="992" y="9985"/>
                </a:cubicBezTo>
                <a:cubicBezTo>
                  <a:pt x="2670" y="9985"/>
                  <a:pt x="4014" y="10515"/>
                  <a:pt x="5272" y="11317"/>
                </a:cubicBezTo>
                <a:lnTo>
                  <a:pt x="5272" y="5803"/>
                </a:lnTo>
                <a:cubicBezTo>
                  <a:pt x="3992" y="5079"/>
                  <a:pt x="2642" y="4743"/>
                  <a:pt x="992" y="4743"/>
                </a:cubicBezTo>
                <a:cubicBezTo>
                  <a:pt x="808" y="4737"/>
                  <a:pt x="656" y="4885"/>
                  <a:pt x="656" y="5069"/>
                </a:cubicBezTo>
                <a:close/>
                <a:moveTo>
                  <a:pt x="9218" y="8019"/>
                </a:moveTo>
                <a:lnTo>
                  <a:pt x="9218" y="6707"/>
                </a:lnTo>
                <a:cubicBezTo>
                  <a:pt x="9219" y="5984"/>
                  <a:pt x="9805" y="5398"/>
                  <a:pt x="10528" y="5397"/>
                </a:cubicBezTo>
                <a:lnTo>
                  <a:pt x="10528" y="5069"/>
                </a:lnTo>
                <a:cubicBezTo>
                  <a:pt x="10528" y="4885"/>
                  <a:pt x="10376" y="4737"/>
                  <a:pt x="10192" y="4743"/>
                </a:cubicBezTo>
                <a:cubicBezTo>
                  <a:pt x="8534" y="4743"/>
                  <a:pt x="7176" y="5079"/>
                  <a:pt x="5912" y="5803"/>
                </a:cubicBezTo>
                <a:lnTo>
                  <a:pt x="5912" y="11325"/>
                </a:lnTo>
                <a:cubicBezTo>
                  <a:pt x="7170" y="10525"/>
                  <a:pt x="8512" y="9993"/>
                  <a:pt x="10192" y="9993"/>
                </a:cubicBezTo>
                <a:cubicBezTo>
                  <a:pt x="10373" y="9993"/>
                  <a:pt x="10520" y="9846"/>
                  <a:pt x="10520" y="9665"/>
                </a:cubicBezTo>
                <a:lnTo>
                  <a:pt x="10520" y="9325"/>
                </a:lnTo>
                <a:cubicBezTo>
                  <a:pt x="9802" y="9320"/>
                  <a:pt x="9221" y="8737"/>
                  <a:pt x="9218" y="801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microscope_93756">
            <a:extLst>
              <a:ext uri="{FF2B5EF4-FFF2-40B4-BE49-F238E27FC236}">
                <a16:creationId xmlns:a16="http://schemas.microsoft.com/office/drawing/2014/main" id="{E1739ECA-166B-E238-6FA3-0CC01E29C274}"/>
              </a:ext>
            </a:extLst>
          </p:cNvPr>
          <p:cNvSpPr>
            <a:spLocks noChangeAspect="1"/>
          </p:cNvSpPr>
          <p:nvPr/>
        </p:nvSpPr>
        <p:spPr>
          <a:xfrm>
            <a:off x="3484148" y="2504393"/>
            <a:ext cx="601684" cy="773480"/>
          </a:xfrm>
          <a:custGeom>
            <a:avLst/>
            <a:gdLst>
              <a:gd name="connsiteX0" fmla="*/ 268713 w 473282"/>
              <a:gd name="connsiteY0" fmla="*/ 452748 h 608415"/>
              <a:gd name="connsiteX1" fmla="*/ 397142 w 473282"/>
              <a:gd name="connsiteY1" fmla="*/ 452748 h 608415"/>
              <a:gd name="connsiteX2" fmla="*/ 397142 w 473282"/>
              <a:gd name="connsiteY2" fmla="*/ 490642 h 608415"/>
              <a:gd name="connsiteX3" fmla="*/ 268713 w 473282"/>
              <a:gd name="connsiteY3" fmla="*/ 490642 h 608415"/>
              <a:gd name="connsiteX4" fmla="*/ 120701 w 473282"/>
              <a:gd name="connsiteY4" fmla="*/ 417652 h 608415"/>
              <a:gd name="connsiteX5" fmla="*/ 79656 w 473282"/>
              <a:gd name="connsiteY5" fmla="*/ 458635 h 608415"/>
              <a:gd name="connsiteX6" fmla="*/ 120701 w 473282"/>
              <a:gd name="connsiteY6" fmla="*/ 499619 h 608415"/>
              <a:gd name="connsiteX7" fmla="*/ 161745 w 473282"/>
              <a:gd name="connsiteY7" fmla="*/ 458635 h 608415"/>
              <a:gd name="connsiteX8" fmla="*/ 120701 w 473282"/>
              <a:gd name="connsiteY8" fmla="*/ 417652 h 608415"/>
              <a:gd name="connsiteX9" fmla="*/ 290697 w 473282"/>
              <a:gd name="connsiteY9" fmla="*/ 0 h 608415"/>
              <a:gd name="connsiteX10" fmla="*/ 375219 w 473282"/>
              <a:gd name="connsiteY10" fmla="*/ 0 h 608415"/>
              <a:gd name="connsiteX11" fmla="*/ 383682 w 473282"/>
              <a:gd name="connsiteY11" fmla="*/ 8450 h 608415"/>
              <a:gd name="connsiteX12" fmla="*/ 383682 w 473282"/>
              <a:gd name="connsiteY12" fmla="*/ 38237 h 608415"/>
              <a:gd name="connsiteX13" fmla="*/ 391933 w 473282"/>
              <a:gd name="connsiteY13" fmla="*/ 38237 h 608415"/>
              <a:gd name="connsiteX14" fmla="*/ 400396 w 473282"/>
              <a:gd name="connsiteY14" fmla="*/ 46687 h 608415"/>
              <a:gd name="connsiteX15" fmla="*/ 400396 w 473282"/>
              <a:gd name="connsiteY15" fmla="*/ 314559 h 608415"/>
              <a:gd name="connsiteX16" fmla="*/ 391933 w 473282"/>
              <a:gd name="connsiteY16" fmla="*/ 323009 h 608415"/>
              <a:gd name="connsiteX17" fmla="*/ 383682 w 473282"/>
              <a:gd name="connsiteY17" fmla="*/ 323009 h 608415"/>
              <a:gd name="connsiteX18" fmla="*/ 383682 w 473282"/>
              <a:gd name="connsiteY18" fmla="*/ 382055 h 608415"/>
              <a:gd name="connsiteX19" fmla="*/ 375219 w 473282"/>
              <a:gd name="connsiteY19" fmla="*/ 390505 h 608415"/>
              <a:gd name="connsiteX20" fmla="*/ 290697 w 473282"/>
              <a:gd name="connsiteY20" fmla="*/ 390505 h 608415"/>
              <a:gd name="connsiteX21" fmla="*/ 282234 w 473282"/>
              <a:gd name="connsiteY21" fmla="*/ 382055 h 608415"/>
              <a:gd name="connsiteX22" fmla="*/ 282234 w 473282"/>
              <a:gd name="connsiteY22" fmla="*/ 323009 h 608415"/>
              <a:gd name="connsiteX23" fmla="*/ 273983 w 473282"/>
              <a:gd name="connsiteY23" fmla="*/ 323009 h 608415"/>
              <a:gd name="connsiteX24" fmla="*/ 265520 w 473282"/>
              <a:gd name="connsiteY24" fmla="*/ 314559 h 608415"/>
              <a:gd name="connsiteX25" fmla="*/ 265520 w 473282"/>
              <a:gd name="connsiteY25" fmla="*/ 229106 h 608415"/>
              <a:gd name="connsiteX26" fmla="*/ 152859 w 473282"/>
              <a:gd name="connsiteY26" fmla="*/ 369802 h 608415"/>
              <a:gd name="connsiteX27" fmla="*/ 215272 w 473282"/>
              <a:gd name="connsiteY27" fmla="*/ 458635 h 608415"/>
              <a:gd name="connsiteX28" fmla="*/ 206069 w 473282"/>
              <a:gd name="connsiteY28" fmla="*/ 499302 h 608415"/>
              <a:gd name="connsiteX29" fmla="*/ 464819 w 473282"/>
              <a:gd name="connsiteY29" fmla="*/ 499302 h 608415"/>
              <a:gd name="connsiteX30" fmla="*/ 473282 w 473282"/>
              <a:gd name="connsiteY30" fmla="*/ 507752 h 608415"/>
              <a:gd name="connsiteX31" fmla="*/ 473282 w 473282"/>
              <a:gd name="connsiteY31" fmla="*/ 560671 h 608415"/>
              <a:gd name="connsiteX32" fmla="*/ 464819 w 473282"/>
              <a:gd name="connsiteY32" fmla="*/ 569121 h 608415"/>
              <a:gd name="connsiteX33" fmla="*/ 410869 w 473282"/>
              <a:gd name="connsiteY33" fmla="*/ 569121 h 608415"/>
              <a:gd name="connsiteX34" fmla="*/ 410869 w 473282"/>
              <a:gd name="connsiteY34" fmla="*/ 599965 h 608415"/>
              <a:gd name="connsiteX35" fmla="*/ 402406 w 473282"/>
              <a:gd name="connsiteY35" fmla="*/ 608415 h 608415"/>
              <a:gd name="connsiteX36" fmla="*/ 332905 w 473282"/>
              <a:gd name="connsiteY36" fmla="*/ 608415 h 608415"/>
              <a:gd name="connsiteX37" fmla="*/ 324443 w 473282"/>
              <a:gd name="connsiteY37" fmla="*/ 599965 h 608415"/>
              <a:gd name="connsiteX38" fmla="*/ 324443 w 473282"/>
              <a:gd name="connsiteY38" fmla="*/ 569121 h 608415"/>
              <a:gd name="connsiteX39" fmla="*/ 148734 w 473282"/>
              <a:gd name="connsiteY39" fmla="*/ 569121 h 608415"/>
              <a:gd name="connsiteX40" fmla="*/ 148734 w 473282"/>
              <a:gd name="connsiteY40" fmla="*/ 599965 h 608415"/>
              <a:gd name="connsiteX41" fmla="*/ 140271 w 473282"/>
              <a:gd name="connsiteY41" fmla="*/ 608415 h 608415"/>
              <a:gd name="connsiteX42" fmla="*/ 70876 w 473282"/>
              <a:gd name="connsiteY42" fmla="*/ 608415 h 608415"/>
              <a:gd name="connsiteX43" fmla="*/ 62413 w 473282"/>
              <a:gd name="connsiteY43" fmla="*/ 599965 h 608415"/>
              <a:gd name="connsiteX44" fmla="*/ 62413 w 473282"/>
              <a:gd name="connsiteY44" fmla="*/ 569121 h 608415"/>
              <a:gd name="connsiteX45" fmla="*/ 8463 w 473282"/>
              <a:gd name="connsiteY45" fmla="*/ 569121 h 608415"/>
              <a:gd name="connsiteX46" fmla="*/ 0 w 473282"/>
              <a:gd name="connsiteY46" fmla="*/ 560671 h 608415"/>
              <a:gd name="connsiteX47" fmla="*/ 0 w 473282"/>
              <a:gd name="connsiteY47" fmla="*/ 507752 h 608415"/>
              <a:gd name="connsiteX48" fmla="*/ 8463 w 473282"/>
              <a:gd name="connsiteY48" fmla="*/ 499302 h 608415"/>
              <a:gd name="connsiteX49" fmla="*/ 35332 w 473282"/>
              <a:gd name="connsiteY49" fmla="*/ 499302 h 608415"/>
              <a:gd name="connsiteX50" fmla="*/ 26023 w 473282"/>
              <a:gd name="connsiteY50" fmla="*/ 458635 h 608415"/>
              <a:gd name="connsiteX51" fmla="*/ 46016 w 473282"/>
              <a:gd name="connsiteY51" fmla="*/ 400751 h 608415"/>
              <a:gd name="connsiteX52" fmla="*/ 86638 w 473282"/>
              <a:gd name="connsiteY52" fmla="*/ 265231 h 608415"/>
              <a:gd name="connsiteX53" fmla="*/ 265520 w 473282"/>
              <a:gd name="connsiteY53" fmla="*/ 142914 h 608415"/>
              <a:gd name="connsiteX54" fmla="*/ 265520 w 473282"/>
              <a:gd name="connsiteY54" fmla="*/ 46687 h 608415"/>
              <a:gd name="connsiteX55" fmla="*/ 273983 w 473282"/>
              <a:gd name="connsiteY55" fmla="*/ 38237 h 608415"/>
              <a:gd name="connsiteX56" fmla="*/ 282234 w 473282"/>
              <a:gd name="connsiteY56" fmla="*/ 38237 h 608415"/>
              <a:gd name="connsiteX57" fmla="*/ 282234 w 473282"/>
              <a:gd name="connsiteY57" fmla="*/ 8450 h 608415"/>
              <a:gd name="connsiteX58" fmla="*/ 290697 w 473282"/>
              <a:gd name="connsiteY58" fmla="*/ 0 h 60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73282" h="608415">
                <a:moveTo>
                  <a:pt x="268713" y="452748"/>
                </a:moveTo>
                <a:lnTo>
                  <a:pt x="397142" y="452748"/>
                </a:lnTo>
                <a:lnTo>
                  <a:pt x="397142" y="490642"/>
                </a:lnTo>
                <a:lnTo>
                  <a:pt x="268713" y="490642"/>
                </a:lnTo>
                <a:close/>
                <a:moveTo>
                  <a:pt x="120701" y="417652"/>
                </a:moveTo>
                <a:cubicBezTo>
                  <a:pt x="98063" y="417652"/>
                  <a:pt x="79656" y="436031"/>
                  <a:pt x="79656" y="458635"/>
                </a:cubicBezTo>
                <a:cubicBezTo>
                  <a:pt x="79656" y="481239"/>
                  <a:pt x="98063" y="499619"/>
                  <a:pt x="120701" y="499619"/>
                </a:cubicBezTo>
                <a:cubicBezTo>
                  <a:pt x="143339" y="499619"/>
                  <a:pt x="161745" y="481239"/>
                  <a:pt x="161745" y="458635"/>
                </a:cubicBezTo>
                <a:cubicBezTo>
                  <a:pt x="161745" y="436031"/>
                  <a:pt x="143339" y="417652"/>
                  <a:pt x="120701" y="417652"/>
                </a:cubicBezTo>
                <a:close/>
                <a:moveTo>
                  <a:pt x="290697" y="0"/>
                </a:moveTo>
                <a:lnTo>
                  <a:pt x="375219" y="0"/>
                </a:lnTo>
                <a:cubicBezTo>
                  <a:pt x="379874" y="0"/>
                  <a:pt x="383682" y="3803"/>
                  <a:pt x="383682" y="8450"/>
                </a:cubicBezTo>
                <a:lnTo>
                  <a:pt x="383682" y="38237"/>
                </a:lnTo>
                <a:lnTo>
                  <a:pt x="391933" y="38237"/>
                </a:lnTo>
                <a:cubicBezTo>
                  <a:pt x="396588" y="38237"/>
                  <a:pt x="400396" y="41934"/>
                  <a:pt x="400396" y="46687"/>
                </a:cubicBezTo>
                <a:lnTo>
                  <a:pt x="400396" y="314559"/>
                </a:lnTo>
                <a:cubicBezTo>
                  <a:pt x="400396" y="319207"/>
                  <a:pt x="396588" y="323009"/>
                  <a:pt x="391933" y="323009"/>
                </a:cubicBezTo>
                <a:lnTo>
                  <a:pt x="383682" y="323009"/>
                </a:lnTo>
                <a:lnTo>
                  <a:pt x="383682" y="382055"/>
                </a:lnTo>
                <a:cubicBezTo>
                  <a:pt x="383682" y="386703"/>
                  <a:pt x="379874" y="390505"/>
                  <a:pt x="375219" y="390505"/>
                </a:cubicBezTo>
                <a:lnTo>
                  <a:pt x="290697" y="390505"/>
                </a:lnTo>
                <a:cubicBezTo>
                  <a:pt x="286043" y="390505"/>
                  <a:pt x="282234" y="386703"/>
                  <a:pt x="282234" y="382055"/>
                </a:cubicBezTo>
                <a:lnTo>
                  <a:pt x="282234" y="323009"/>
                </a:lnTo>
                <a:lnTo>
                  <a:pt x="273983" y="323009"/>
                </a:lnTo>
                <a:cubicBezTo>
                  <a:pt x="269329" y="323009"/>
                  <a:pt x="265520" y="319207"/>
                  <a:pt x="265520" y="314559"/>
                </a:cubicBezTo>
                <a:lnTo>
                  <a:pt x="265520" y="229106"/>
                </a:lnTo>
                <a:cubicBezTo>
                  <a:pt x="206598" y="252344"/>
                  <a:pt x="161851" y="306214"/>
                  <a:pt x="152859" y="369802"/>
                </a:cubicBezTo>
                <a:cubicBezTo>
                  <a:pt x="189249" y="383006"/>
                  <a:pt x="215272" y="417863"/>
                  <a:pt x="215272" y="458635"/>
                </a:cubicBezTo>
                <a:cubicBezTo>
                  <a:pt x="215272" y="473212"/>
                  <a:pt x="211887" y="486943"/>
                  <a:pt x="206069" y="499302"/>
                </a:cubicBezTo>
                <a:lnTo>
                  <a:pt x="464819" y="499302"/>
                </a:lnTo>
                <a:cubicBezTo>
                  <a:pt x="469474" y="499302"/>
                  <a:pt x="473282" y="502999"/>
                  <a:pt x="473282" y="507752"/>
                </a:cubicBezTo>
                <a:lnTo>
                  <a:pt x="473282" y="560671"/>
                </a:lnTo>
                <a:cubicBezTo>
                  <a:pt x="473282" y="565319"/>
                  <a:pt x="469474" y="569121"/>
                  <a:pt x="464819" y="569121"/>
                </a:cubicBezTo>
                <a:lnTo>
                  <a:pt x="410869" y="569121"/>
                </a:lnTo>
                <a:lnTo>
                  <a:pt x="410869" y="599965"/>
                </a:lnTo>
                <a:cubicBezTo>
                  <a:pt x="410869" y="604612"/>
                  <a:pt x="407061" y="608415"/>
                  <a:pt x="402406" y="608415"/>
                </a:cubicBezTo>
                <a:lnTo>
                  <a:pt x="332905" y="608415"/>
                </a:lnTo>
                <a:cubicBezTo>
                  <a:pt x="328251" y="608415"/>
                  <a:pt x="324443" y="604612"/>
                  <a:pt x="324443" y="599965"/>
                </a:cubicBezTo>
                <a:lnTo>
                  <a:pt x="324443" y="569121"/>
                </a:lnTo>
                <a:lnTo>
                  <a:pt x="148734" y="569121"/>
                </a:lnTo>
                <a:lnTo>
                  <a:pt x="148734" y="599965"/>
                </a:lnTo>
                <a:cubicBezTo>
                  <a:pt x="148734" y="604612"/>
                  <a:pt x="145031" y="608415"/>
                  <a:pt x="140271" y="608415"/>
                </a:cubicBezTo>
                <a:lnTo>
                  <a:pt x="70876" y="608415"/>
                </a:lnTo>
                <a:cubicBezTo>
                  <a:pt x="66221" y="608415"/>
                  <a:pt x="62413" y="604612"/>
                  <a:pt x="62413" y="599965"/>
                </a:cubicBezTo>
                <a:lnTo>
                  <a:pt x="62413" y="569121"/>
                </a:lnTo>
                <a:lnTo>
                  <a:pt x="8463" y="569121"/>
                </a:lnTo>
                <a:cubicBezTo>
                  <a:pt x="3808" y="569121"/>
                  <a:pt x="0" y="565319"/>
                  <a:pt x="0" y="560671"/>
                </a:cubicBezTo>
                <a:lnTo>
                  <a:pt x="0" y="507752"/>
                </a:lnTo>
                <a:cubicBezTo>
                  <a:pt x="0" y="502999"/>
                  <a:pt x="3808" y="499302"/>
                  <a:pt x="8463" y="499302"/>
                </a:cubicBezTo>
                <a:lnTo>
                  <a:pt x="35332" y="499302"/>
                </a:lnTo>
                <a:cubicBezTo>
                  <a:pt x="29408" y="486943"/>
                  <a:pt x="26023" y="473212"/>
                  <a:pt x="26023" y="458635"/>
                </a:cubicBezTo>
                <a:cubicBezTo>
                  <a:pt x="26023" y="436770"/>
                  <a:pt x="33534" y="416701"/>
                  <a:pt x="46016" y="400751"/>
                </a:cubicBezTo>
                <a:cubicBezTo>
                  <a:pt x="47392" y="353852"/>
                  <a:pt x="60615" y="307059"/>
                  <a:pt x="86638" y="265231"/>
                </a:cubicBezTo>
                <a:cubicBezTo>
                  <a:pt x="126730" y="200587"/>
                  <a:pt x="191894" y="157702"/>
                  <a:pt x="265520" y="142914"/>
                </a:cubicBezTo>
                <a:lnTo>
                  <a:pt x="265520" y="46687"/>
                </a:lnTo>
                <a:cubicBezTo>
                  <a:pt x="265520" y="41934"/>
                  <a:pt x="269329" y="38237"/>
                  <a:pt x="273983" y="38237"/>
                </a:cubicBezTo>
                <a:lnTo>
                  <a:pt x="282234" y="38237"/>
                </a:lnTo>
                <a:lnTo>
                  <a:pt x="282234" y="8450"/>
                </a:lnTo>
                <a:cubicBezTo>
                  <a:pt x="282234" y="3803"/>
                  <a:pt x="286043" y="0"/>
                  <a:pt x="290697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evidence_124891">
            <a:extLst>
              <a:ext uri="{FF2B5EF4-FFF2-40B4-BE49-F238E27FC236}">
                <a16:creationId xmlns:a16="http://schemas.microsoft.com/office/drawing/2014/main" id="{E1142D85-D3CB-66A7-6486-51F39F8F7CBA}"/>
              </a:ext>
            </a:extLst>
          </p:cNvPr>
          <p:cNvSpPr>
            <a:spLocks noChangeAspect="1"/>
          </p:cNvSpPr>
          <p:nvPr/>
        </p:nvSpPr>
        <p:spPr>
          <a:xfrm>
            <a:off x="5725907" y="2502563"/>
            <a:ext cx="645054" cy="775310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455839 w 606244"/>
              <a:gd name="T31" fmla="*/ 455839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455839 w 606244"/>
              <a:gd name="T41" fmla="*/ 455839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455839 w 606244"/>
              <a:gd name="T51" fmla="*/ 455839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455839 w 606244"/>
              <a:gd name="T61" fmla="*/ 455839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00" h="4333">
                <a:moveTo>
                  <a:pt x="3266" y="733"/>
                </a:moveTo>
                <a:lnTo>
                  <a:pt x="2400" y="733"/>
                </a:lnTo>
                <a:lnTo>
                  <a:pt x="2400" y="400"/>
                </a:lnTo>
                <a:cubicBezTo>
                  <a:pt x="2400" y="179"/>
                  <a:pt x="2221" y="0"/>
                  <a:pt x="2000" y="0"/>
                </a:cubicBezTo>
                <a:lnTo>
                  <a:pt x="1600" y="0"/>
                </a:lnTo>
                <a:cubicBezTo>
                  <a:pt x="1379" y="0"/>
                  <a:pt x="1200" y="179"/>
                  <a:pt x="1200" y="400"/>
                </a:cubicBezTo>
                <a:lnTo>
                  <a:pt x="1200" y="733"/>
                </a:lnTo>
                <a:lnTo>
                  <a:pt x="333" y="733"/>
                </a:lnTo>
                <a:cubicBezTo>
                  <a:pt x="149" y="733"/>
                  <a:pt x="0" y="883"/>
                  <a:pt x="0" y="1067"/>
                </a:cubicBezTo>
                <a:lnTo>
                  <a:pt x="0" y="4000"/>
                </a:lnTo>
                <a:cubicBezTo>
                  <a:pt x="0" y="4184"/>
                  <a:pt x="149" y="4333"/>
                  <a:pt x="333" y="4333"/>
                </a:cubicBezTo>
                <a:lnTo>
                  <a:pt x="3266" y="4333"/>
                </a:lnTo>
                <a:cubicBezTo>
                  <a:pt x="3450" y="4333"/>
                  <a:pt x="3600" y="4184"/>
                  <a:pt x="3600" y="4000"/>
                </a:cubicBezTo>
                <a:lnTo>
                  <a:pt x="3600" y="1067"/>
                </a:lnTo>
                <a:cubicBezTo>
                  <a:pt x="3600" y="883"/>
                  <a:pt x="3450" y="733"/>
                  <a:pt x="3266" y="733"/>
                </a:cubicBezTo>
                <a:close/>
                <a:moveTo>
                  <a:pt x="2000" y="1200"/>
                </a:moveTo>
                <a:lnTo>
                  <a:pt x="1600" y="1200"/>
                </a:lnTo>
                <a:lnTo>
                  <a:pt x="1600" y="400"/>
                </a:lnTo>
                <a:lnTo>
                  <a:pt x="2000" y="400"/>
                </a:lnTo>
                <a:lnTo>
                  <a:pt x="2000" y="1200"/>
                </a:lnTo>
                <a:close/>
                <a:moveTo>
                  <a:pt x="400" y="2933"/>
                </a:moveTo>
                <a:lnTo>
                  <a:pt x="400" y="2533"/>
                </a:lnTo>
                <a:lnTo>
                  <a:pt x="3200" y="2533"/>
                </a:lnTo>
                <a:lnTo>
                  <a:pt x="3200" y="2933"/>
                </a:lnTo>
                <a:lnTo>
                  <a:pt x="400" y="2933"/>
                </a:lnTo>
                <a:close/>
                <a:moveTo>
                  <a:pt x="400" y="3333"/>
                </a:moveTo>
                <a:lnTo>
                  <a:pt x="2400" y="3333"/>
                </a:lnTo>
                <a:lnTo>
                  <a:pt x="2400" y="3733"/>
                </a:lnTo>
                <a:lnTo>
                  <a:pt x="400" y="3733"/>
                </a:lnTo>
                <a:lnTo>
                  <a:pt x="400" y="3333"/>
                </a:lnTo>
                <a:close/>
                <a:moveTo>
                  <a:pt x="3200" y="2133"/>
                </a:moveTo>
                <a:lnTo>
                  <a:pt x="400" y="2133"/>
                </a:lnTo>
                <a:lnTo>
                  <a:pt x="400" y="1733"/>
                </a:lnTo>
                <a:lnTo>
                  <a:pt x="3200" y="1733"/>
                </a:lnTo>
                <a:lnTo>
                  <a:pt x="3200" y="213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karaoke-microphone_78778">
            <a:extLst>
              <a:ext uri="{FF2B5EF4-FFF2-40B4-BE49-F238E27FC236}">
                <a16:creationId xmlns:a16="http://schemas.microsoft.com/office/drawing/2014/main" id="{A41854A8-0B18-5D8E-0A21-C9820AC98C38}"/>
              </a:ext>
            </a:extLst>
          </p:cNvPr>
          <p:cNvSpPr>
            <a:spLocks noChangeAspect="1"/>
          </p:cNvSpPr>
          <p:nvPr/>
        </p:nvSpPr>
        <p:spPr>
          <a:xfrm>
            <a:off x="8022974" y="2576990"/>
            <a:ext cx="686899" cy="685801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127" h="606157">
                <a:moveTo>
                  <a:pt x="227600" y="346831"/>
                </a:moveTo>
                <a:cubicBezTo>
                  <a:pt x="214060" y="346831"/>
                  <a:pt x="199129" y="353779"/>
                  <a:pt x="187487" y="365273"/>
                </a:cubicBezTo>
                <a:lnTo>
                  <a:pt x="168253" y="384600"/>
                </a:lnTo>
                <a:cubicBezTo>
                  <a:pt x="147753" y="404936"/>
                  <a:pt x="143577" y="432726"/>
                  <a:pt x="158762" y="447757"/>
                </a:cubicBezTo>
                <a:cubicBezTo>
                  <a:pt x="164583" y="453568"/>
                  <a:pt x="172555" y="456726"/>
                  <a:pt x="181919" y="456726"/>
                </a:cubicBezTo>
                <a:cubicBezTo>
                  <a:pt x="195459" y="456726"/>
                  <a:pt x="210391" y="449779"/>
                  <a:pt x="222032" y="438284"/>
                </a:cubicBezTo>
                <a:lnTo>
                  <a:pt x="241266" y="418958"/>
                </a:lnTo>
                <a:cubicBezTo>
                  <a:pt x="261766" y="398621"/>
                  <a:pt x="265942" y="370831"/>
                  <a:pt x="250757" y="355800"/>
                </a:cubicBezTo>
                <a:cubicBezTo>
                  <a:pt x="244936" y="349989"/>
                  <a:pt x="236964" y="346831"/>
                  <a:pt x="227600" y="346831"/>
                </a:cubicBezTo>
                <a:close/>
                <a:moveTo>
                  <a:pt x="229498" y="237947"/>
                </a:moveTo>
                <a:cubicBezTo>
                  <a:pt x="239621" y="237947"/>
                  <a:pt x="248353" y="244642"/>
                  <a:pt x="252908" y="255884"/>
                </a:cubicBezTo>
                <a:cubicBezTo>
                  <a:pt x="253035" y="256137"/>
                  <a:pt x="266954" y="289610"/>
                  <a:pt x="292009" y="314747"/>
                </a:cubicBezTo>
                <a:cubicBezTo>
                  <a:pt x="317190" y="339758"/>
                  <a:pt x="350597" y="353526"/>
                  <a:pt x="350977" y="353652"/>
                </a:cubicBezTo>
                <a:cubicBezTo>
                  <a:pt x="360720" y="357694"/>
                  <a:pt x="367047" y="364768"/>
                  <a:pt x="368566" y="373358"/>
                </a:cubicBezTo>
                <a:cubicBezTo>
                  <a:pt x="370084" y="381821"/>
                  <a:pt x="366415" y="390663"/>
                  <a:pt x="358569" y="397610"/>
                </a:cubicBezTo>
                <a:lnTo>
                  <a:pt x="134973" y="596557"/>
                </a:lnTo>
                <a:cubicBezTo>
                  <a:pt x="127886" y="602747"/>
                  <a:pt x="118776" y="606157"/>
                  <a:pt x="109159" y="606157"/>
                </a:cubicBezTo>
                <a:cubicBezTo>
                  <a:pt x="98782" y="606157"/>
                  <a:pt x="88786" y="602115"/>
                  <a:pt x="81699" y="595041"/>
                </a:cubicBezTo>
                <a:lnTo>
                  <a:pt x="66641" y="580136"/>
                </a:lnTo>
                <a:lnTo>
                  <a:pt x="50064" y="596810"/>
                </a:lnTo>
                <a:cubicBezTo>
                  <a:pt x="44623" y="602115"/>
                  <a:pt x="37410" y="605147"/>
                  <a:pt x="29691" y="605147"/>
                </a:cubicBezTo>
                <a:cubicBezTo>
                  <a:pt x="22099" y="605147"/>
                  <a:pt x="14886" y="602115"/>
                  <a:pt x="9445" y="596810"/>
                </a:cubicBezTo>
                <a:cubicBezTo>
                  <a:pt x="-1691" y="585568"/>
                  <a:pt x="-1691" y="567378"/>
                  <a:pt x="9445" y="556263"/>
                </a:cubicBezTo>
                <a:lnTo>
                  <a:pt x="26148" y="539589"/>
                </a:lnTo>
                <a:lnTo>
                  <a:pt x="11217" y="524684"/>
                </a:lnTo>
                <a:cubicBezTo>
                  <a:pt x="-3083" y="510410"/>
                  <a:pt x="-3842" y="486536"/>
                  <a:pt x="9698" y="471505"/>
                </a:cubicBezTo>
                <a:lnTo>
                  <a:pt x="208872" y="248305"/>
                </a:lnTo>
                <a:cubicBezTo>
                  <a:pt x="214820" y="241610"/>
                  <a:pt x="222159" y="237947"/>
                  <a:pt x="229498" y="237947"/>
                </a:cubicBezTo>
                <a:close/>
                <a:moveTo>
                  <a:pt x="436621" y="0"/>
                </a:moveTo>
                <a:cubicBezTo>
                  <a:pt x="482173" y="0"/>
                  <a:pt x="525069" y="17682"/>
                  <a:pt x="557209" y="49889"/>
                </a:cubicBezTo>
                <a:cubicBezTo>
                  <a:pt x="623767" y="116323"/>
                  <a:pt x="623767" y="224437"/>
                  <a:pt x="557209" y="290871"/>
                </a:cubicBezTo>
                <a:cubicBezTo>
                  <a:pt x="525069" y="322952"/>
                  <a:pt x="482173" y="340760"/>
                  <a:pt x="436621" y="340760"/>
                </a:cubicBezTo>
                <a:cubicBezTo>
                  <a:pt x="390941" y="340760"/>
                  <a:pt x="348172" y="322952"/>
                  <a:pt x="315905" y="290871"/>
                </a:cubicBezTo>
                <a:cubicBezTo>
                  <a:pt x="249347" y="224437"/>
                  <a:pt x="249347" y="116323"/>
                  <a:pt x="315905" y="49889"/>
                </a:cubicBezTo>
                <a:cubicBezTo>
                  <a:pt x="348172" y="17682"/>
                  <a:pt x="390941" y="0"/>
                  <a:pt x="436621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tom_192635">
            <a:extLst>
              <a:ext uri="{FF2B5EF4-FFF2-40B4-BE49-F238E27FC236}">
                <a16:creationId xmlns:a16="http://schemas.microsoft.com/office/drawing/2014/main" id="{8E339881-4BF8-A4E0-0CDA-6C4AB75B291D}"/>
              </a:ext>
            </a:extLst>
          </p:cNvPr>
          <p:cNvSpPr>
            <a:spLocks noChangeAspect="1"/>
          </p:cNvSpPr>
          <p:nvPr/>
        </p:nvSpPr>
        <p:spPr>
          <a:xfrm>
            <a:off x="10279484" y="2576990"/>
            <a:ext cx="700765" cy="744134"/>
          </a:xfrm>
          <a:custGeom>
            <a:avLst/>
            <a:gdLst>
              <a:gd name="connsiteX0" fmla="*/ 285671 w 571362"/>
              <a:gd name="connsiteY0" fmla="*/ 470107 h 606722"/>
              <a:gd name="connsiteX1" fmla="*/ 374169 w 571362"/>
              <a:gd name="connsiteY1" fmla="*/ 512238 h 606722"/>
              <a:gd name="connsiteX2" fmla="*/ 369717 w 571362"/>
              <a:gd name="connsiteY2" fmla="*/ 522815 h 606722"/>
              <a:gd name="connsiteX3" fmla="*/ 285671 w 571362"/>
              <a:gd name="connsiteY3" fmla="*/ 606722 h 606722"/>
              <a:gd name="connsiteX4" fmla="*/ 201625 w 571362"/>
              <a:gd name="connsiteY4" fmla="*/ 522815 h 606722"/>
              <a:gd name="connsiteX5" fmla="*/ 197262 w 571362"/>
              <a:gd name="connsiteY5" fmla="*/ 512238 h 606722"/>
              <a:gd name="connsiteX6" fmla="*/ 285671 w 571362"/>
              <a:gd name="connsiteY6" fmla="*/ 470107 h 606722"/>
              <a:gd name="connsiteX7" fmla="*/ 403524 w 571362"/>
              <a:gd name="connsiteY7" fmla="*/ 393967 h 606722"/>
              <a:gd name="connsiteX8" fmla="*/ 384914 w 571362"/>
              <a:gd name="connsiteY8" fmla="*/ 481539 h 606722"/>
              <a:gd name="connsiteX9" fmla="*/ 318846 w 571362"/>
              <a:gd name="connsiteY9" fmla="*/ 451044 h 606722"/>
              <a:gd name="connsiteX10" fmla="*/ 388387 w 571362"/>
              <a:gd name="connsiteY10" fmla="*/ 405169 h 606722"/>
              <a:gd name="connsiteX11" fmla="*/ 403524 w 571362"/>
              <a:gd name="connsiteY11" fmla="*/ 393967 h 606722"/>
              <a:gd name="connsiteX12" fmla="*/ 167906 w 571362"/>
              <a:gd name="connsiteY12" fmla="*/ 393967 h 606722"/>
              <a:gd name="connsiteX13" fmla="*/ 183034 w 571362"/>
              <a:gd name="connsiteY13" fmla="*/ 405169 h 606722"/>
              <a:gd name="connsiteX14" fmla="*/ 252443 w 571362"/>
              <a:gd name="connsiteY14" fmla="*/ 451044 h 606722"/>
              <a:gd name="connsiteX15" fmla="*/ 186504 w 571362"/>
              <a:gd name="connsiteY15" fmla="*/ 481539 h 606722"/>
              <a:gd name="connsiteX16" fmla="*/ 167906 w 571362"/>
              <a:gd name="connsiteY16" fmla="*/ 393967 h 606722"/>
              <a:gd name="connsiteX17" fmla="*/ 483987 w 571362"/>
              <a:gd name="connsiteY17" fmla="*/ 326436 h 606722"/>
              <a:gd name="connsiteX18" fmla="*/ 571215 w 571362"/>
              <a:gd name="connsiteY18" fmla="*/ 468871 h 606722"/>
              <a:gd name="connsiteX19" fmla="*/ 561602 w 571362"/>
              <a:gd name="connsiteY19" fmla="*/ 498549 h 606722"/>
              <a:gd name="connsiteX20" fmla="*/ 427733 w 571362"/>
              <a:gd name="connsiteY20" fmla="*/ 496860 h 606722"/>
              <a:gd name="connsiteX21" fmla="*/ 415450 w 571362"/>
              <a:gd name="connsiteY21" fmla="*/ 492862 h 606722"/>
              <a:gd name="connsiteX22" fmla="*/ 439304 w 571362"/>
              <a:gd name="connsiteY22" fmla="*/ 365888 h 606722"/>
              <a:gd name="connsiteX23" fmla="*/ 483987 w 571362"/>
              <a:gd name="connsiteY23" fmla="*/ 326436 h 606722"/>
              <a:gd name="connsiteX24" fmla="*/ 87462 w 571362"/>
              <a:gd name="connsiteY24" fmla="*/ 326436 h 606722"/>
              <a:gd name="connsiteX25" fmla="*/ 132145 w 571362"/>
              <a:gd name="connsiteY25" fmla="*/ 365899 h 606722"/>
              <a:gd name="connsiteX26" fmla="*/ 155910 w 571362"/>
              <a:gd name="connsiteY26" fmla="*/ 492907 h 606722"/>
              <a:gd name="connsiteX27" fmla="*/ 143716 w 571362"/>
              <a:gd name="connsiteY27" fmla="*/ 496907 h 606722"/>
              <a:gd name="connsiteX28" fmla="*/ 9758 w 571362"/>
              <a:gd name="connsiteY28" fmla="*/ 498596 h 606722"/>
              <a:gd name="connsiteX29" fmla="*/ 145 w 571362"/>
              <a:gd name="connsiteY29" fmla="*/ 468910 h 606722"/>
              <a:gd name="connsiteX30" fmla="*/ 87462 w 571362"/>
              <a:gd name="connsiteY30" fmla="*/ 326436 h 606722"/>
              <a:gd name="connsiteX31" fmla="*/ 441700 w 571362"/>
              <a:gd name="connsiteY31" fmla="*/ 285931 h 606722"/>
              <a:gd name="connsiteX32" fmla="*/ 460682 w 571362"/>
              <a:gd name="connsiteY32" fmla="*/ 303352 h 606722"/>
              <a:gd name="connsiteX33" fmla="*/ 441700 w 571362"/>
              <a:gd name="connsiteY33" fmla="*/ 320861 h 606722"/>
              <a:gd name="connsiteX34" fmla="*/ 441878 w 571362"/>
              <a:gd name="connsiteY34" fmla="*/ 303352 h 606722"/>
              <a:gd name="connsiteX35" fmla="*/ 441700 w 571362"/>
              <a:gd name="connsiteY35" fmla="*/ 285931 h 606722"/>
              <a:gd name="connsiteX36" fmla="*/ 129660 w 571362"/>
              <a:gd name="connsiteY36" fmla="*/ 285931 h 606722"/>
              <a:gd name="connsiteX37" fmla="*/ 129482 w 571362"/>
              <a:gd name="connsiteY37" fmla="*/ 303352 h 606722"/>
              <a:gd name="connsiteX38" fmla="*/ 129660 w 571362"/>
              <a:gd name="connsiteY38" fmla="*/ 320861 h 606722"/>
              <a:gd name="connsiteX39" fmla="*/ 110678 w 571362"/>
              <a:gd name="connsiteY39" fmla="*/ 303352 h 606722"/>
              <a:gd name="connsiteX40" fmla="*/ 129660 w 571362"/>
              <a:gd name="connsiteY40" fmla="*/ 285931 h 606722"/>
              <a:gd name="connsiteX41" fmla="*/ 285715 w 571362"/>
              <a:gd name="connsiteY41" fmla="*/ 279439 h 606722"/>
              <a:gd name="connsiteX42" fmla="*/ 309672 w 571362"/>
              <a:gd name="connsiteY42" fmla="*/ 303396 h 606722"/>
              <a:gd name="connsiteX43" fmla="*/ 285715 w 571362"/>
              <a:gd name="connsiteY43" fmla="*/ 327353 h 606722"/>
              <a:gd name="connsiteX44" fmla="*/ 261758 w 571362"/>
              <a:gd name="connsiteY44" fmla="*/ 303396 h 606722"/>
              <a:gd name="connsiteX45" fmla="*/ 285715 w 571362"/>
              <a:gd name="connsiteY45" fmla="*/ 279439 h 606722"/>
              <a:gd name="connsiteX46" fmla="*/ 285680 w 571362"/>
              <a:gd name="connsiteY46" fmla="*/ 246856 h 606722"/>
              <a:gd name="connsiteX47" fmla="*/ 229160 w 571362"/>
              <a:gd name="connsiteY47" fmla="*/ 303291 h 606722"/>
              <a:gd name="connsiteX48" fmla="*/ 285680 w 571362"/>
              <a:gd name="connsiteY48" fmla="*/ 359814 h 606722"/>
              <a:gd name="connsiteX49" fmla="*/ 342288 w 571362"/>
              <a:gd name="connsiteY49" fmla="*/ 303291 h 606722"/>
              <a:gd name="connsiteX50" fmla="*/ 285680 w 571362"/>
              <a:gd name="connsiteY50" fmla="*/ 246856 h 606722"/>
              <a:gd name="connsiteX51" fmla="*/ 285680 w 571362"/>
              <a:gd name="connsiteY51" fmla="*/ 173803 h 606722"/>
              <a:gd name="connsiteX52" fmla="*/ 369346 w 571362"/>
              <a:gd name="connsiteY52" fmla="*/ 227926 h 606722"/>
              <a:gd name="connsiteX53" fmla="*/ 407886 w 571362"/>
              <a:gd name="connsiteY53" fmla="*/ 257254 h 606722"/>
              <a:gd name="connsiteX54" fmla="*/ 409310 w 571362"/>
              <a:gd name="connsiteY54" fmla="*/ 303291 h 606722"/>
              <a:gd name="connsiteX55" fmla="*/ 407886 w 571362"/>
              <a:gd name="connsiteY55" fmla="*/ 349327 h 606722"/>
              <a:gd name="connsiteX56" fmla="*/ 369346 w 571362"/>
              <a:gd name="connsiteY56" fmla="*/ 378743 h 606722"/>
              <a:gd name="connsiteX57" fmla="*/ 285680 w 571362"/>
              <a:gd name="connsiteY57" fmla="*/ 432778 h 606722"/>
              <a:gd name="connsiteX58" fmla="*/ 202102 w 571362"/>
              <a:gd name="connsiteY58" fmla="*/ 378743 h 606722"/>
              <a:gd name="connsiteX59" fmla="*/ 163562 w 571362"/>
              <a:gd name="connsiteY59" fmla="*/ 349327 h 606722"/>
              <a:gd name="connsiteX60" fmla="*/ 162049 w 571362"/>
              <a:gd name="connsiteY60" fmla="*/ 303291 h 606722"/>
              <a:gd name="connsiteX61" fmla="*/ 163562 w 571362"/>
              <a:gd name="connsiteY61" fmla="*/ 257254 h 606722"/>
              <a:gd name="connsiteX62" fmla="*/ 202102 w 571362"/>
              <a:gd name="connsiteY62" fmla="*/ 227926 h 606722"/>
              <a:gd name="connsiteX63" fmla="*/ 285680 w 571362"/>
              <a:gd name="connsiteY63" fmla="*/ 173803 h 606722"/>
              <a:gd name="connsiteX64" fmla="*/ 384914 w 571362"/>
              <a:gd name="connsiteY64" fmla="*/ 125113 h 606722"/>
              <a:gd name="connsiteX65" fmla="*/ 403524 w 571362"/>
              <a:gd name="connsiteY65" fmla="*/ 212685 h 606722"/>
              <a:gd name="connsiteX66" fmla="*/ 388387 w 571362"/>
              <a:gd name="connsiteY66" fmla="*/ 201572 h 606722"/>
              <a:gd name="connsiteX67" fmla="*/ 318846 w 571362"/>
              <a:gd name="connsiteY67" fmla="*/ 155608 h 606722"/>
              <a:gd name="connsiteX68" fmla="*/ 384914 w 571362"/>
              <a:gd name="connsiteY68" fmla="*/ 125113 h 606722"/>
              <a:gd name="connsiteX69" fmla="*/ 186504 w 571362"/>
              <a:gd name="connsiteY69" fmla="*/ 125113 h 606722"/>
              <a:gd name="connsiteX70" fmla="*/ 252443 w 571362"/>
              <a:gd name="connsiteY70" fmla="*/ 155608 h 606722"/>
              <a:gd name="connsiteX71" fmla="*/ 183034 w 571362"/>
              <a:gd name="connsiteY71" fmla="*/ 201572 h 606722"/>
              <a:gd name="connsiteX72" fmla="*/ 167906 w 571362"/>
              <a:gd name="connsiteY72" fmla="*/ 212685 h 606722"/>
              <a:gd name="connsiteX73" fmla="*/ 186504 w 571362"/>
              <a:gd name="connsiteY73" fmla="*/ 125113 h 606722"/>
              <a:gd name="connsiteX74" fmla="*/ 513359 w 571362"/>
              <a:gd name="connsiteY74" fmla="*/ 94417 h 606722"/>
              <a:gd name="connsiteX75" fmla="*/ 561602 w 571362"/>
              <a:gd name="connsiteY75" fmla="*/ 108100 h 606722"/>
              <a:gd name="connsiteX76" fmla="*/ 571215 w 571362"/>
              <a:gd name="connsiteY76" fmla="*/ 137863 h 606722"/>
              <a:gd name="connsiteX77" fmla="*/ 483987 w 571362"/>
              <a:gd name="connsiteY77" fmla="*/ 280286 h 606722"/>
              <a:gd name="connsiteX78" fmla="*/ 439304 w 571362"/>
              <a:gd name="connsiteY78" fmla="*/ 240838 h 606722"/>
              <a:gd name="connsiteX79" fmla="*/ 415450 w 571362"/>
              <a:gd name="connsiteY79" fmla="*/ 113875 h 606722"/>
              <a:gd name="connsiteX80" fmla="*/ 427733 w 571362"/>
              <a:gd name="connsiteY80" fmla="*/ 109876 h 606722"/>
              <a:gd name="connsiteX81" fmla="*/ 513359 w 571362"/>
              <a:gd name="connsiteY81" fmla="*/ 94417 h 606722"/>
              <a:gd name="connsiteX82" fmla="*/ 57990 w 571362"/>
              <a:gd name="connsiteY82" fmla="*/ 94417 h 606722"/>
              <a:gd name="connsiteX83" fmla="*/ 143715 w 571362"/>
              <a:gd name="connsiteY83" fmla="*/ 109876 h 606722"/>
              <a:gd name="connsiteX84" fmla="*/ 155911 w 571362"/>
              <a:gd name="connsiteY84" fmla="*/ 113875 h 606722"/>
              <a:gd name="connsiteX85" fmla="*/ 132143 w 571362"/>
              <a:gd name="connsiteY85" fmla="*/ 240838 h 606722"/>
              <a:gd name="connsiteX86" fmla="*/ 87455 w 571362"/>
              <a:gd name="connsiteY86" fmla="*/ 280286 h 606722"/>
              <a:gd name="connsiteX87" fmla="*/ 127 w 571362"/>
              <a:gd name="connsiteY87" fmla="*/ 137863 h 606722"/>
              <a:gd name="connsiteX88" fmla="*/ 9741 w 571362"/>
              <a:gd name="connsiteY88" fmla="*/ 108100 h 606722"/>
              <a:gd name="connsiteX89" fmla="*/ 57990 w 571362"/>
              <a:gd name="connsiteY89" fmla="*/ 94417 h 606722"/>
              <a:gd name="connsiteX90" fmla="*/ 285671 w 571362"/>
              <a:gd name="connsiteY90" fmla="*/ 0 h 606722"/>
              <a:gd name="connsiteX91" fmla="*/ 369717 w 571362"/>
              <a:gd name="connsiteY91" fmla="*/ 83918 h 606722"/>
              <a:gd name="connsiteX92" fmla="*/ 374169 w 571362"/>
              <a:gd name="connsiteY92" fmla="*/ 94496 h 606722"/>
              <a:gd name="connsiteX93" fmla="*/ 285671 w 571362"/>
              <a:gd name="connsiteY93" fmla="*/ 136544 h 606722"/>
              <a:gd name="connsiteX94" fmla="*/ 197262 w 571362"/>
              <a:gd name="connsiteY94" fmla="*/ 94496 h 606722"/>
              <a:gd name="connsiteX95" fmla="*/ 201625 w 571362"/>
              <a:gd name="connsiteY95" fmla="*/ 83918 h 606722"/>
              <a:gd name="connsiteX96" fmla="*/ 285671 w 571362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362" h="606722">
                <a:moveTo>
                  <a:pt x="285671" y="470107"/>
                </a:moveTo>
                <a:cubicBezTo>
                  <a:pt x="315586" y="486551"/>
                  <a:pt x="345412" y="500772"/>
                  <a:pt x="374169" y="512238"/>
                </a:cubicBezTo>
                <a:cubicBezTo>
                  <a:pt x="372744" y="515793"/>
                  <a:pt x="371231" y="519349"/>
                  <a:pt x="369717" y="522815"/>
                </a:cubicBezTo>
                <a:cubicBezTo>
                  <a:pt x="346391" y="576146"/>
                  <a:pt x="315764" y="606722"/>
                  <a:pt x="285671" y="606722"/>
                </a:cubicBezTo>
                <a:cubicBezTo>
                  <a:pt x="255667" y="606722"/>
                  <a:pt x="225040" y="576146"/>
                  <a:pt x="201625" y="522815"/>
                </a:cubicBezTo>
                <a:cubicBezTo>
                  <a:pt x="200111" y="519349"/>
                  <a:pt x="198687" y="515793"/>
                  <a:pt x="197262" y="512238"/>
                </a:cubicBezTo>
                <a:cubicBezTo>
                  <a:pt x="226019" y="500772"/>
                  <a:pt x="255756" y="486551"/>
                  <a:pt x="285671" y="470107"/>
                </a:cubicBezTo>
                <a:close/>
                <a:moveTo>
                  <a:pt x="403524" y="393967"/>
                </a:moveTo>
                <a:cubicBezTo>
                  <a:pt x="399428" y="425262"/>
                  <a:pt x="393106" y="454778"/>
                  <a:pt x="384914" y="481539"/>
                </a:cubicBezTo>
                <a:cubicBezTo>
                  <a:pt x="363367" y="472915"/>
                  <a:pt x="341284" y="462691"/>
                  <a:pt x="318846" y="451044"/>
                </a:cubicBezTo>
                <a:cubicBezTo>
                  <a:pt x="342264" y="436997"/>
                  <a:pt x="365593" y="421617"/>
                  <a:pt x="388387" y="405169"/>
                </a:cubicBezTo>
                <a:cubicBezTo>
                  <a:pt x="393462" y="401435"/>
                  <a:pt x="398538" y="397701"/>
                  <a:pt x="403524" y="393967"/>
                </a:cubicBezTo>
                <a:close/>
                <a:moveTo>
                  <a:pt x="167906" y="393967"/>
                </a:moveTo>
                <a:cubicBezTo>
                  <a:pt x="172800" y="397701"/>
                  <a:pt x="177872" y="401435"/>
                  <a:pt x="183034" y="405169"/>
                </a:cubicBezTo>
                <a:cubicBezTo>
                  <a:pt x="205814" y="421617"/>
                  <a:pt x="229129" y="436997"/>
                  <a:pt x="252443" y="451044"/>
                </a:cubicBezTo>
                <a:cubicBezTo>
                  <a:pt x="230107" y="462691"/>
                  <a:pt x="208039" y="472915"/>
                  <a:pt x="186504" y="481539"/>
                </a:cubicBezTo>
                <a:cubicBezTo>
                  <a:pt x="178228" y="454778"/>
                  <a:pt x="171999" y="425262"/>
                  <a:pt x="167906" y="393967"/>
                </a:cubicBezTo>
                <a:close/>
                <a:moveTo>
                  <a:pt x="483987" y="326436"/>
                </a:moveTo>
                <a:cubicBezTo>
                  <a:pt x="535879" y="380371"/>
                  <a:pt x="568723" y="432263"/>
                  <a:pt x="571215" y="468871"/>
                </a:cubicBezTo>
                <a:cubicBezTo>
                  <a:pt x="572105" y="481844"/>
                  <a:pt x="568990" y="491618"/>
                  <a:pt x="561602" y="498549"/>
                </a:cubicBezTo>
                <a:cubicBezTo>
                  <a:pt x="541842" y="517386"/>
                  <a:pt x="491730" y="516764"/>
                  <a:pt x="427733" y="496860"/>
                </a:cubicBezTo>
                <a:cubicBezTo>
                  <a:pt x="423728" y="495616"/>
                  <a:pt x="419633" y="494284"/>
                  <a:pt x="415450" y="492862"/>
                </a:cubicBezTo>
                <a:cubicBezTo>
                  <a:pt x="427377" y="454654"/>
                  <a:pt x="435477" y="411559"/>
                  <a:pt x="439304" y="365888"/>
                </a:cubicBezTo>
                <a:cubicBezTo>
                  <a:pt x="455148" y="352826"/>
                  <a:pt x="470101" y="339587"/>
                  <a:pt x="483987" y="326436"/>
                </a:cubicBezTo>
                <a:close/>
                <a:moveTo>
                  <a:pt x="87462" y="326436"/>
                </a:moveTo>
                <a:cubicBezTo>
                  <a:pt x="101348" y="339590"/>
                  <a:pt x="116301" y="352833"/>
                  <a:pt x="132145" y="365899"/>
                </a:cubicBezTo>
                <a:cubicBezTo>
                  <a:pt x="135972" y="411583"/>
                  <a:pt x="144072" y="454689"/>
                  <a:pt x="155910" y="492907"/>
                </a:cubicBezTo>
                <a:cubicBezTo>
                  <a:pt x="151816" y="494329"/>
                  <a:pt x="147721" y="495663"/>
                  <a:pt x="143716" y="496907"/>
                </a:cubicBezTo>
                <a:cubicBezTo>
                  <a:pt x="79630" y="516816"/>
                  <a:pt x="29607" y="517527"/>
                  <a:pt x="9758" y="498596"/>
                </a:cubicBezTo>
                <a:cubicBezTo>
                  <a:pt x="2459" y="491663"/>
                  <a:pt x="-745" y="481886"/>
                  <a:pt x="145" y="468910"/>
                </a:cubicBezTo>
                <a:cubicBezTo>
                  <a:pt x="2637" y="432292"/>
                  <a:pt x="35481" y="380386"/>
                  <a:pt x="87462" y="326436"/>
                </a:cubicBezTo>
                <a:close/>
                <a:moveTo>
                  <a:pt x="441700" y="285931"/>
                </a:moveTo>
                <a:cubicBezTo>
                  <a:pt x="448206" y="291708"/>
                  <a:pt x="454622" y="297574"/>
                  <a:pt x="460682" y="303352"/>
                </a:cubicBezTo>
                <a:cubicBezTo>
                  <a:pt x="454622" y="309218"/>
                  <a:pt x="448206" y="314995"/>
                  <a:pt x="441700" y="320861"/>
                </a:cubicBezTo>
                <a:cubicBezTo>
                  <a:pt x="441878" y="314995"/>
                  <a:pt x="441878" y="309218"/>
                  <a:pt x="441878" y="303352"/>
                </a:cubicBezTo>
                <a:cubicBezTo>
                  <a:pt x="441878" y="297574"/>
                  <a:pt x="441878" y="291708"/>
                  <a:pt x="441700" y="285931"/>
                </a:cubicBezTo>
                <a:close/>
                <a:moveTo>
                  <a:pt x="129660" y="285931"/>
                </a:moveTo>
                <a:cubicBezTo>
                  <a:pt x="129571" y="291708"/>
                  <a:pt x="129482" y="297574"/>
                  <a:pt x="129482" y="303352"/>
                </a:cubicBezTo>
                <a:cubicBezTo>
                  <a:pt x="129482" y="309218"/>
                  <a:pt x="129571" y="314995"/>
                  <a:pt x="129660" y="320861"/>
                </a:cubicBezTo>
                <a:cubicBezTo>
                  <a:pt x="123154" y="314995"/>
                  <a:pt x="116827" y="309218"/>
                  <a:pt x="110678" y="303352"/>
                </a:cubicBezTo>
                <a:cubicBezTo>
                  <a:pt x="116827" y="297574"/>
                  <a:pt x="123154" y="291708"/>
                  <a:pt x="129660" y="285931"/>
                </a:cubicBezTo>
                <a:close/>
                <a:moveTo>
                  <a:pt x="285715" y="279439"/>
                </a:moveTo>
                <a:cubicBezTo>
                  <a:pt x="298946" y="279439"/>
                  <a:pt x="309672" y="290165"/>
                  <a:pt x="309672" y="303396"/>
                </a:cubicBezTo>
                <a:cubicBezTo>
                  <a:pt x="309672" y="316627"/>
                  <a:pt x="298946" y="327353"/>
                  <a:pt x="285715" y="327353"/>
                </a:cubicBezTo>
                <a:cubicBezTo>
                  <a:pt x="272484" y="327353"/>
                  <a:pt x="261758" y="316627"/>
                  <a:pt x="261758" y="303396"/>
                </a:cubicBezTo>
                <a:cubicBezTo>
                  <a:pt x="261758" y="290165"/>
                  <a:pt x="272484" y="279439"/>
                  <a:pt x="285715" y="279439"/>
                </a:cubicBezTo>
                <a:close/>
                <a:moveTo>
                  <a:pt x="285680" y="246856"/>
                </a:moveTo>
                <a:cubicBezTo>
                  <a:pt x="254527" y="246856"/>
                  <a:pt x="229160" y="272185"/>
                  <a:pt x="229160" y="303291"/>
                </a:cubicBezTo>
                <a:cubicBezTo>
                  <a:pt x="229160" y="334485"/>
                  <a:pt x="254527" y="359814"/>
                  <a:pt x="285680" y="359814"/>
                </a:cubicBezTo>
                <a:cubicBezTo>
                  <a:pt x="316921" y="359814"/>
                  <a:pt x="342288" y="334485"/>
                  <a:pt x="342288" y="303291"/>
                </a:cubicBezTo>
                <a:cubicBezTo>
                  <a:pt x="342288" y="272185"/>
                  <a:pt x="316921" y="246856"/>
                  <a:pt x="285680" y="246856"/>
                </a:cubicBezTo>
                <a:close/>
                <a:moveTo>
                  <a:pt x="285680" y="173803"/>
                </a:moveTo>
                <a:cubicBezTo>
                  <a:pt x="313717" y="189978"/>
                  <a:pt x="341843" y="208108"/>
                  <a:pt x="369346" y="227926"/>
                </a:cubicBezTo>
                <a:cubicBezTo>
                  <a:pt x="382608" y="237525"/>
                  <a:pt x="395514" y="247301"/>
                  <a:pt x="407886" y="257254"/>
                </a:cubicBezTo>
                <a:cubicBezTo>
                  <a:pt x="408865" y="272363"/>
                  <a:pt x="409310" y="287738"/>
                  <a:pt x="409310" y="303291"/>
                </a:cubicBezTo>
                <a:cubicBezTo>
                  <a:pt x="409310" y="318843"/>
                  <a:pt x="408865" y="334218"/>
                  <a:pt x="407886" y="349327"/>
                </a:cubicBezTo>
                <a:cubicBezTo>
                  <a:pt x="395514" y="359280"/>
                  <a:pt x="382608" y="369145"/>
                  <a:pt x="369346" y="378743"/>
                </a:cubicBezTo>
                <a:cubicBezTo>
                  <a:pt x="341843" y="398562"/>
                  <a:pt x="313717" y="416692"/>
                  <a:pt x="285680" y="432778"/>
                </a:cubicBezTo>
                <a:cubicBezTo>
                  <a:pt x="257642" y="416692"/>
                  <a:pt x="229605" y="398562"/>
                  <a:pt x="202102" y="378743"/>
                </a:cubicBezTo>
                <a:cubicBezTo>
                  <a:pt x="188840" y="369145"/>
                  <a:pt x="175934" y="359280"/>
                  <a:pt x="163562" y="349327"/>
                </a:cubicBezTo>
                <a:cubicBezTo>
                  <a:pt x="162583" y="334218"/>
                  <a:pt x="162049" y="318843"/>
                  <a:pt x="162049" y="303291"/>
                </a:cubicBezTo>
                <a:cubicBezTo>
                  <a:pt x="162049" y="287738"/>
                  <a:pt x="162583" y="272363"/>
                  <a:pt x="163562" y="257254"/>
                </a:cubicBezTo>
                <a:cubicBezTo>
                  <a:pt x="175934" y="247301"/>
                  <a:pt x="188840" y="237525"/>
                  <a:pt x="202102" y="227926"/>
                </a:cubicBezTo>
                <a:cubicBezTo>
                  <a:pt x="229605" y="208108"/>
                  <a:pt x="257642" y="189978"/>
                  <a:pt x="285680" y="173803"/>
                </a:cubicBezTo>
                <a:close/>
                <a:moveTo>
                  <a:pt x="384914" y="125113"/>
                </a:moveTo>
                <a:cubicBezTo>
                  <a:pt x="393106" y="151962"/>
                  <a:pt x="399428" y="181479"/>
                  <a:pt x="403524" y="212685"/>
                </a:cubicBezTo>
                <a:cubicBezTo>
                  <a:pt x="398538" y="208951"/>
                  <a:pt x="393462" y="205306"/>
                  <a:pt x="388387" y="201572"/>
                </a:cubicBezTo>
                <a:cubicBezTo>
                  <a:pt x="365503" y="185124"/>
                  <a:pt x="342264" y="169744"/>
                  <a:pt x="318846" y="155608"/>
                </a:cubicBezTo>
                <a:cubicBezTo>
                  <a:pt x="341284" y="144050"/>
                  <a:pt x="363367" y="133826"/>
                  <a:pt x="384914" y="125113"/>
                </a:cubicBezTo>
                <a:close/>
                <a:moveTo>
                  <a:pt x="186504" y="125113"/>
                </a:moveTo>
                <a:cubicBezTo>
                  <a:pt x="208039" y="133826"/>
                  <a:pt x="230107" y="144050"/>
                  <a:pt x="252443" y="155608"/>
                </a:cubicBezTo>
                <a:cubicBezTo>
                  <a:pt x="229129" y="169744"/>
                  <a:pt x="205814" y="185124"/>
                  <a:pt x="183034" y="201572"/>
                </a:cubicBezTo>
                <a:cubicBezTo>
                  <a:pt x="177872" y="205306"/>
                  <a:pt x="172800" y="208951"/>
                  <a:pt x="167906" y="212685"/>
                </a:cubicBezTo>
                <a:cubicBezTo>
                  <a:pt x="171999" y="181479"/>
                  <a:pt x="178228" y="151962"/>
                  <a:pt x="186504" y="125113"/>
                </a:cubicBezTo>
                <a:close/>
                <a:moveTo>
                  <a:pt x="513359" y="94417"/>
                </a:moveTo>
                <a:cubicBezTo>
                  <a:pt x="535344" y="94417"/>
                  <a:pt x="551989" y="98948"/>
                  <a:pt x="561602" y="108100"/>
                </a:cubicBezTo>
                <a:cubicBezTo>
                  <a:pt x="568990" y="115118"/>
                  <a:pt x="572105" y="124803"/>
                  <a:pt x="571215" y="137863"/>
                </a:cubicBezTo>
                <a:cubicBezTo>
                  <a:pt x="568723" y="174380"/>
                  <a:pt x="535879" y="226356"/>
                  <a:pt x="483987" y="280286"/>
                </a:cubicBezTo>
                <a:cubicBezTo>
                  <a:pt x="470101" y="267048"/>
                  <a:pt x="455148" y="253898"/>
                  <a:pt x="439304" y="240838"/>
                </a:cubicBezTo>
                <a:cubicBezTo>
                  <a:pt x="435477" y="195170"/>
                  <a:pt x="427377" y="151990"/>
                  <a:pt x="415450" y="113875"/>
                </a:cubicBezTo>
                <a:cubicBezTo>
                  <a:pt x="419633" y="112453"/>
                  <a:pt x="423728" y="111120"/>
                  <a:pt x="427733" y="109876"/>
                </a:cubicBezTo>
                <a:cubicBezTo>
                  <a:pt x="460755" y="99570"/>
                  <a:pt x="490039" y="94417"/>
                  <a:pt x="513359" y="94417"/>
                </a:cubicBezTo>
                <a:close/>
                <a:moveTo>
                  <a:pt x="57990" y="94417"/>
                </a:moveTo>
                <a:cubicBezTo>
                  <a:pt x="81402" y="94417"/>
                  <a:pt x="110689" y="99570"/>
                  <a:pt x="143715" y="109876"/>
                </a:cubicBezTo>
                <a:cubicBezTo>
                  <a:pt x="147721" y="111120"/>
                  <a:pt x="151816" y="112453"/>
                  <a:pt x="155911" y="113875"/>
                </a:cubicBezTo>
                <a:cubicBezTo>
                  <a:pt x="144071" y="151990"/>
                  <a:pt x="135971" y="195170"/>
                  <a:pt x="132143" y="240838"/>
                </a:cubicBezTo>
                <a:cubicBezTo>
                  <a:pt x="116297" y="253898"/>
                  <a:pt x="101342" y="267048"/>
                  <a:pt x="87455" y="280286"/>
                </a:cubicBezTo>
                <a:cubicBezTo>
                  <a:pt x="35468" y="226356"/>
                  <a:pt x="2620" y="174380"/>
                  <a:pt x="127" y="137863"/>
                </a:cubicBezTo>
                <a:cubicBezTo>
                  <a:pt x="-674" y="124803"/>
                  <a:pt x="2442" y="115118"/>
                  <a:pt x="9741" y="108100"/>
                </a:cubicBezTo>
                <a:cubicBezTo>
                  <a:pt x="19355" y="98948"/>
                  <a:pt x="36091" y="94417"/>
                  <a:pt x="57990" y="94417"/>
                </a:cubicBezTo>
                <a:close/>
                <a:moveTo>
                  <a:pt x="285671" y="0"/>
                </a:moveTo>
                <a:cubicBezTo>
                  <a:pt x="315764" y="0"/>
                  <a:pt x="346391" y="30580"/>
                  <a:pt x="369717" y="83918"/>
                </a:cubicBezTo>
                <a:cubicBezTo>
                  <a:pt x="371231" y="87385"/>
                  <a:pt x="372744" y="90852"/>
                  <a:pt x="374169" y="94496"/>
                </a:cubicBezTo>
                <a:cubicBezTo>
                  <a:pt x="345412" y="105964"/>
                  <a:pt x="315586" y="120098"/>
                  <a:pt x="285671" y="136544"/>
                </a:cubicBezTo>
                <a:cubicBezTo>
                  <a:pt x="255756" y="120098"/>
                  <a:pt x="226019" y="105964"/>
                  <a:pt x="197262" y="94496"/>
                </a:cubicBezTo>
                <a:cubicBezTo>
                  <a:pt x="198687" y="90852"/>
                  <a:pt x="200111" y="87296"/>
                  <a:pt x="201625" y="83918"/>
                </a:cubicBezTo>
                <a:cubicBezTo>
                  <a:pt x="225040" y="30580"/>
                  <a:pt x="255667" y="0"/>
                  <a:pt x="285671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8A6410B-AFF3-3055-CC2C-EFC2D61DB7F1}"/>
              </a:ext>
            </a:extLst>
          </p:cNvPr>
          <p:cNvSpPr txBox="1"/>
          <p:nvPr/>
        </p:nvSpPr>
        <p:spPr>
          <a:xfrm>
            <a:off x="893854" y="35409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选题背景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180ED444-F5CC-8B64-4147-2390464107E7}"/>
              </a:ext>
            </a:extLst>
          </p:cNvPr>
          <p:cNvSpPr txBox="1"/>
          <p:nvPr/>
        </p:nvSpPr>
        <p:spPr>
          <a:xfrm>
            <a:off x="3157302" y="35409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研究方法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EB0CAB9D-4F7F-0B04-25D1-7398801DEDC9}"/>
              </a:ext>
            </a:extLst>
          </p:cNvPr>
          <p:cNvSpPr txBox="1"/>
          <p:nvPr/>
        </p:nvSpPr>
        <p:spPr>
          <a:xfrm>
            <a:off x="5420745" y="35409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研究成果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CB01F43-E011-C9FB-14D5-2DD84344A4D9}"/>
              </a:ext>
            </a:extLst>
          </p:cNvPr>
          <p:cNvSpPr txBox="1"/>
          <p:nvPr/>
        </p:nvSpPr>
        <p:spPr>
          <a:xfrm>
            <a:off x="7684188" y="35409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论文总结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2BF6BFE-59AA-ADC7-F41A-A8AA313E5B8F}"/>
              </a:ext>
            </a:extLst>
          </p:cNvPr>
          <p:cNvSpPr txBox="1"/>
          <p:nvPr/>
        </p:nvSpPr>
        <p:spPr>
          <a:xfrm>
            <a:off x="9947634" y="354094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研究展望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049B00D-C20F-E27A-0D6D-EEED12B9AE9E}"/>
              </a:ext>
            </a:extLst>
          </p:cNvPr>
          <p:cNvSpPr txBox="1"/>
          <p:nvPr/>
        </p:nvSpPr>
        <p:spPr>
          <a:xfrm>
            <a:off x="1335958" y="3993152"/>
            <a:ext cx="42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01</a:t>
            </a:r>
            <a:endParaRPr kumimoji="1" lang="zh-CN" altLang="en-US" sz="2000" dirty="0">
              <a:gradFill>
                <a:gsLst>
                  <a:gs pos="0">
                    <a:srgbClr val="C00000">
                      <a:lumMod val="68000"/>
                      <a:lumOff val="32000"/>
                    </a:srgbClr>
                  </a:gs>
                  <a:gs pos="99000">
                    <a:srgbClr val="C00000">
                      <a:lumMod val="84995"/>
                    </a:srgbClr>
                  </a:gs>
                </a:gsLst>
                <a:lin ang="5400000" scaled="1"/>
              </a:gradFill>
              <a:latin typeface="Impact" panose="020B080603090205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5ACCF3E-2035-FC37-E1DB-90DB107BE156}"/>
              </a:ext>
            </a:extLst>
          </p:cNvPr>
          <p:cNvSpPr txBox="1"/>
          <p:nvPr/>
        </p:nvSpPr>
        <p:spPr>
          <a:xfrm>
            <a:off x="3614154" y="4004076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000" dirty="0">
              <a:gradFill>
                <a:gsLst>
                  <a:gs pos="0">
                    <a:srgbClr val="C00000">
                      <a:lumMod val="68000"/>
                      <a:lumOff val="32000"/>
                    </a:srgbClr>
                  </a:gs>
                  <a:gs pos="99000">
                    <a:srgbClr val="C00000">
                      <a:lumMod val="84995"/>
                    </a:srgbClr>
                  </a:gs>
                </a:gsLst>
                <a:lin ang="5400000" scaled="1"/>
              </a:gradFill>
              <a:latin typeface="Impact" panose="020B080603090205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704FD91-0484-7A04-EFE7-D5C5D9E525A3}"/>
              </a:ext>
            </a:extLst>
          </p:cNvPr>
          <p:cNvSpPr txBox="1"/>
          <p:nvPr/>
        </p:nvSpPr>
        <p:spPr>
          <a:xfrm>
            <a:off x="5866608" y="4006711"/>
            <a:ext cx="45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000" dirty="0">
              <a:gradFill>
                <a:gsLst>
                  <a:gs pos="0">
                    <a:srgbClr val="C00000">
                      <a:lumMod val="68000"/>
                      <a:lumOff val="32000"/>
                    </a:srgbClr>
                  </a:gs>
                  <a:gs pos="99000">
                    <a:srgbClr val="C00000">
                      <a:lumMod val="84995"/>
                    </a:srgbClr>
                  </a:gs>
                </a:gsLst>
                <a:lin ang="5400000" scaled="1"/>
              </a:gradFill>
              <a:latin typeface="Impact" panose="020B080603090205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64CEF76-C656-85C3-B379-17EEB856076E}"/>
              </a:ext>
            </a:extLst>
          </p:cNvPr>
          <p:cNvSpPr txBox="1"/>
          <p:nvPr/>
        </p:nvSpPr>
        <p:spPr>
          <a:xfrm>
            <a:off x="8141041" y="4004076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2000" dirty="0">
              <a:gradFill>
                <a:gsLst>
                  <a:gs pos="0">
                    <a:srgbClr val="C00000">
                      <a:lumMod val="68000"/>
                      <a:lumOff val="32000"/>
                    </a:srgbClr>
                  </a:gs>
                  <a:gs pos="99000">
                    <a:srgbClr val="C00000">
                      <a:lumMod val="84995"/>
                    </a:srgbClr>
                  </a:gs>
                </a:gsLst>
                <a:lin ang="5400000" scaled="1"/>
              </a:gradFill>
              <a:latin typeface="Impact" panose="020B080603090205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A1B1F6F-B7A7-BFDB-F890-63A02F2D2A5B}"/>
              </a:ext>
            </a:extLst>
          </p:cNvPr>
          <p:cNvSpPr txBox="1"/>
          <p:nvPr/>
        </p:nvSpPr>
        <p:spPr>
          <a:xfrm>
            <a:off x="10395660" y="3993152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gradFill>
                  <a:gsLst>
                    <a:gs pos="0">
                      <a:srgbClr val="C00000">
                        <a:lumMod val="68000"/>
                        <a:lumOff val="32000"/>
                      </a:srgbClr>
                    </a:gs>
                    <a:gs pos="99000">
                      <a:srgbClr val="C00000">
                        <a:lumMod val="84995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05</a:t>
            </a:r>
            <a:endParaRPr kumimoji="1" lang="zh-CN" altLang="en-US" sz="2000" dirty="0">
              <a:gradFill>
                <a:gsLst>
                  <a:gs pos="0">
                    <a:srgbClr val="C00000">
                      <a:lumMod val="68000"/>
                      <a:lumOff val="32000"/>
                    </a:srgbClr>
                  </a:gs>
                  <a:gs pos="99000">
                    <a:srgbClr val="C00000">
                      <a:lumMod val="84995"/>
                    </a:srgbClr>
                  </a:gs>
                </a:gsLst>
                <a:lin ang="5400000" scaled="1"/>
              </a:gradFill>
              <a:latin typeface="Impact" panose="020B080603090205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56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C960BB9B-4DD4-5F5B-1F6E-E8E9859050EC}"/>
              </a:ext>
            </a:extLst>
          </p:cNvPr>
          <p:cNvSpPr/>
          <p:nvPr/>
        </p:nvSpPr>
        <p:spPr>
          <a:xfrm>
            <a:off x="6109302" y="867138"/>
            <a:ext cx="4966636" cy="4966636"/>
          </a:xfrm>
          <a:prstGeom prst="ellipse">
            <a:avLst/>
          </a:prstGeom>
          <a:gradFill>
            <a:gsLst>
              <a:gs pos="0">
                <a:srgbClr val="C00000">
                  <a:alpha val="1687"/>
                </a:srgbClr>
              </a:gs>
              <a:gs pos="100000">
                <a:srgbClr val="C00000">
                  <a:alpha val="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C00000">
                    <a:alpha val="6914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BB4317-ACF3-BC98-3AC0-FF9178B4BEBC}"/>
              </a:ext>
            </a:extLst>
          </p:cNvPr>
          <p:cNvSpPr txBox="1"/>
          <p:nvPr/>
        </p:nvSpPr>
        <p:spPr>
          <a:xfrm>
            <a:off x="6324465" y="4667929"/>
            <a:ext cx="4603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THIS</a:t>
            </a: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IS JUST A PIECE OF DECORATIVE TEXT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764A55-7389-7445-88F8-01DA2DFCDB6F}"/>
              </a:ext>
            </a:extLst>
          </p:cNvPr>
          <p:cNvSpPr txBox="1"/>
          <p:nvPr/>
        </p:nvSpPr>
        <p:spPr>
          <a:xfrm>
            <a:off x="7291623" y="1407341"/>
            <a:ext cx="260199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9900" spc="300" dirty="0">
                <a:gradFill>
                  <a:gsLst>
                    <a:gs pos="0">
                      <a:srgbClr val="C00000">
                        <a:alpha val="71809"/>
                      </a:srgbClr>
                    </a:gs>
                    <a:gs pos="80000">
                      <a:srgbClr val="C00000">
                        <a:alpha val="0"/>
                      </a:srgbClr>
                    </a:gs>
                    <a:gs pos="58000">
                      <a:srgbClr val="C00000">
                        <a:alpha val="48847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kumimoji="1" lang="zh-CN" altLang="en-US" sz="19900" spc="300" dirty="0">
              <a:gradFill>
                <a:gsLst>
                  <a:gs pos="0">
                    <a:srgbClr val="C00000">
                      <a:alpha val="71809"/>
                    </a:srgbClr>
                  </a:gs>
                  <a:gs pos="80000">
                    <a:srgbClr val="C00000">
                      <a:alpha val="0"/>
                    </a:srgbClr>
                  </a:gs>
                  <a:gs pos="58000">
                    <a:srgbClr val="C00000">
                      <a:alpha val="48847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卡通人物&#10;&#10;中度可信度描述已自动生成">
            <a:extLst>
              <a:ext uri="{FF2B5EF4-FFF2-40B4-BE49-F238E27FC236}">
                <a16:creationId xmlns:a16="http://schemas.microsoft.com/office/drawing/2014/main" id="{D93C8773-6281-7BE6-E060-1DF818F41A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23" y="2225240"/>
            <a:ext cx="2407520" cy="24075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C78940-70C6-B26D-5ECD-DC2306F13955}"/>
              </a:ext>
            </a:extLst>
          </p:cNvPr>
          <p:cNvSpPr txBox="1"/>
          <p:nvPr/>
        </p:nvSpPr>
        <p:spPr>
          <a:xfrm>
            <a:off x="6603934" y="3960043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选题背景与意义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40561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EDE16828-C4D0-1F45-B5A8-DD2E1A3D6DA7}"/>
              </a:ext>
            </a:extLst>
          </p:cNvPr>
          <p:cNvSpPr txBox="1"/>
          <p:nvPr/>
        </p:nvSpPr>
        <p:spPr>
          <a:xfrm>
            <a:off x="7291623" y="1407341"/>
            <a:ext cx="260199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9900" spc="300" dirty="0">
                <a:gradFill>
                  <a:gsLst>
                    <a:gs pos="0">
                      <a:srgbClr val="002060">
                        <a:alpha val="83823"/>
                      </a:srgbClr>
                    </a:gs>
                    <a:gs pos="80000">
                      <a:srgbClr val="002060">
                        <a:alpha val="0"/>
                      </a:srgbClr>
                    </a:gs>
                    <a:gs pos="57000">
                      <a:srgbClr val="002060">
                        <a:alpha val="6300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kumimoji="1" lang="zh-CN" altLang="en-US" sz="19900" spc="300" dirty="0">
              <a:gradFill>
                <a:gsLst>
                  <a:gs pos="0">
                    <a:srgbClr val="002060">
                      <a:alpha val="83823"/>
                    </a:srgbClr>
                  </a:gs>
                  <a:gs pos="80000">
                    <a:srgbClr val="002060">
                      <a:alpha val="0"/>
                    </a:srgbClr>
                  </a:gs>
                  <a:gs pos="57000">
                    <a:srgbClr val="002060">
                      <a:alpha val="6300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1F71C5-A236-8011-B8C4-3B829C295B24}"/>
              </a:ext>
            </a:extLst>
          </p:cNvPr>
          <p:cNvSpPr txBox="1"/>
          <p:nvPr/>
        </p:nvSpPr>
        <p:spPr>
          <a:xfrm>
            <a:off x="6603934" y="3960043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选题背景与意义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F3A0441-CD58-AABF-075C-464CA1CFA5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623" y="2225240"/>
            <a:ext cx="2407520" cy="24075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2BBBA8-7FF9-5FEE-3810-FBD6F11FEE2F}"/>
              </a:ext>
            </a:extLst>
          </p:cNvPr>
          <p:cNvSpPr txBox="1"/>
          <p:nvPr/>
        </p:nvSpPr>
        <p:spPr>
          <a:xfrm>
            <a:off x="6324465" y="4667929"/>
            <a:ext cx="4603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THIS</a:t>
            </a: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IS JUST A PIECE OF DECORATIVE TEXT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01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2874</TotalTime>
  <Words>2194</Words>
  <Application>Microsoft Office PowerPoint</Application>
  <PresentationFormat>宽屏</PresentationFormat>
  <Paragraphs>224</Paragraphs>
  <Slides>27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Microsoft YaHei Light</vt:lpstr>
      <vt:lpstr>Source Han Serif SC Heavy</vt:lpstr>
      <vt:lpstr>Source Han Serif SC SemiBold</vt:lpstr>
      <vt:lpstr>等线</vt:lpstr>
      <vt:lpstr>Microsoft YaHei</vt:lpstr>
      <vt:lpstr>Arial</vt:lpstr>
      <vt:lpstr>Arial Black</vt:lpstr>
      <vt:lpstr>Arial Narrow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2022-04-14T15:34:02Z</dcterms:created>
  <dcterms:modified xsi:type="dcterms:W3CDTF">2024-09-15T02:43:35Z</dcterms:modified>
</cp:coreProperties>
</file>